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88" r:id="rId2"/>
    <p:sldId id="259" r:id="rId3"/>
    <p:sldId id="285" r:id="rId4"/>
    <p:sldId id="291" r:id="rId5"/>
    <p:sldId id="292" r:id="rId6"/>
    <p:sldId id="293" r:id="rId7"/>
    <p:sldId id="286" r:id="rId8"/>
    <p:sldId id="294" r:id="rId9"/>
    <p:sldId id="263" r:id="rId10"/>
    <p:sldId id="287" r:id="rId11"/>
    <p:sldId id="295" r:id="rId12"/>
    <p:sldId id="296" r:id="rId13"/>
    <p:sldId id="297" r:id="rId14"/>
    <p:sldId id="261" r:id="rId15"/>
    <p:sldId id="290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FCAA7"/>
    <a:srgbClr val="D56957"/>
    <a:srgbClr val="53AEDB"/>
    <a:srgbClr val="768458"/>
    <a:srgbClr val="CC4040"/>
    <a:srgbClr val="002B36"/>
    <a:srgbClr val="717171"/>
    <a:srgbClr val="F5DAFA"/>
    <a:srgbClr val="A1B3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C967C5E-BFA8-469E-BEF8-4801CFDEE607}" v="13" dt="2020-10-30T13:26:40.307"/>
    <p1510:client id="{B55D79DB-FA2C-4A01-AD37-5DDCFB61ADBD}" v="511" dt="2020-10-30T13:31:33.66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26" autoAdjust="0"/>
    <p:restoredTop sz="75939" autoAdjust="0"/>
  </p:normalViewPr>
  <p:slideViewPr>
    <p:cSldViewPr snapToGrid="0">
      <p:cViewPr varScale="1">
        <p:scale>
          <a:sx n="78" d="100"/>
          <a:sy n="78" d="100"/>
        </p:scale>
        <p:origin x="61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A2057DC-7490-420E-89D5-796B9BE6F281}" type="doc">
      <dgm:prSet loTypeId="urn:microsoft.com/office/officeart/2008/layout/AlternatingHexagons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9C3B02E6-00E0-4391-91C9-4AD1F93532A1}">
      <dgm:prSet phldrT="[텍스트]"/>
      <dgm:spPr>
        <a:solidFill>
          <a:schemeClr val="accent5"/>
        </a:solidFill>
      </dgm:spPr>
      <dgm:t>
        <a:bodyPr/>
        <a:lstStyle/>
        <a:p>
          <a:pPr latinLnBrk="1"/>
          <a:endParaRPr lang="ko-KR" altLang="en-US" dirty="0"/>
        </a:p>
      </dgm:t>
    </dgm:pt>
    <dgm:pt modelId="{56A8733E-0A8F-43FF-8674-392668649ADA}" type="parTrans" cxnId="{9C5924E9-0609-466F-8B9C-650438A5C062}">
      <dgm:prSet/>
      <dgm:spPr/>
      <dgm:t>
        <a:bodyPr/>
        <a:lstStyle/>
        <a:p>
          <a:pPr latinLnBrk="1"/>
          <a:endParaRPr lang="ko-KR" altLang="en-US"/>
        </a:p>
      </dgm:t>
    </dgm:pt>
    <dgm:pt modelId="{1F04A0F1-B993-4DF7-91BB-A6BD947FB2D2}" type="sibTrans" cxnId="{9C5924E9-0609-466F-8B9C-650438A5C062}">
      <dgm:prSet/>
      <dgm:spPr>
        <a:solidFill>
          <a:schemeClr val="accent2"/>
        </a:solidFill>
      </dgm:spPr>
      <dgm:t>
        <a:bodyPr/>
        <a:lstStyle/>
        <a:p>
          <a:pPr latinLnBrk="1"/>
          <a:endParaRPr lang="ko-KR" altLang="en-US"/>
        </a:p>
      </dgm:t>
    </dgm:pt>
    <dgm:pt modelId="{3CC1BAFB-E238-4111-8FB3-4C344E889AB9}">
      <dgm:prSet phldrT="[텍스트]"/>
      <dgm:spPr/>
      <dgm:t>
        <a:bodyPr/>
        <a:lstStyle/>
        <a:p>
          <a:pPr latinLnBrk="1"/>
          <a:r>
            <a:rPr lang="en-US" altLang="ko-KR" dirty="0"/>
            <a:t> </a:t>
          </a:r>
          <a:endParaRPr lang="ko-KR" altLang="en-US" dirty="0"/>
        </a:p>
      </dgm:t>
    </dgm:pt>
    <dgm:pt modelId="{10EB75A0-E943-46E0-8E39-9822785E7B18}" type="parTrans" cxnId="{46570673-6A7A-4CEC-AF6E-6677C8EF4961}">
      <dgm:prSet/>
      <dgm:spPr/>
      <dgm:t>
        <a:bodyPr/>
        <a:lstStyle/>
        <a:p>
          <a:pPr latinLnBrk="1"/>
          <a:endParaRPr lang="ko-KR" altLang="en-US"/>
        </a:p>
      </dgm:t>
    </dgm:pt>
    <dgm:pt modelId="{47497412-5182-4245-AA7B-EF0362072164}" type="sibTrans" cxnId="{46570673-6A7A-4CEC-AF6E-6677C8EF4961}">
      <dgm:prSet/>
      <dgm:spPr>
        <a:solidFill>
          <a:schemeClr val="accent6"/>
        </a:solidFill>
      </dgm:spPr>
      <dgm:t>
        <a:bodyPr/>
        <a:lstStyle/>
        <a:p>
          <a:pPr latinLnBrk="1"/>
          <a:endParaRPr lang="ko-KR" altLang="en-US"/>
        </a:p>
      </dgm:t>
    </dgm:pt>
    <dgm:pt modelId="{D1202592-D285-4B10-BC47-1D351AF7284A}">
      <dgm:prSet phldrT="[텍스트]"/>
      <dgm:spPr>
        <a:solidFill>
          <a:schemeClr val="tx2"/>
        </a:solidFill>
      </dgm:spPr>
      <dgm:t>
        <a:bodyPr/>
        <a:lstStyle/>
        <a:p>
          <a:pPr latinLnBrk="1"/>
          <a:r>
            <a:rPr lang="en-US" altLang="ko-KR" dirty="0"/>
            <a:t> </a:t>
          </a:r>
          <a:endParaRPr lang="ko-KR" altLang="en-US" dirty="0"/>
        </a:p>
      </dgm:t>
    </dgm:pt>
    <dgm:pt modelId="{1F4723E2-E449-4456-991A-20EC9415A59B}" type="sibTrans" cxnId="{ABCA9669-A327-4F2E-9020-E4062BD41A1E}">
      <dgm:prSet/>
      <dgm:spPr>
        <a:solidFill>
          <a:schemeClr val="accent4"/>
        </a:solidFill>
      </dgm:spPr>
      <dgm:t>
        <a:bodyPr/>
        <a:lstStyle/>
        <a:p>
          <a:pPr latinLnBrk="1"/>
          <a:endParaRPr lang="ko-KR" altLang="en-US"/>
        </a:p>
      </dgm:t>
    </dgm:pt>
    <dgm:pt modelId="{BB5AF614-8B6A-4062-B13A-5158E62DB0F3}" type="parTrans" cxnId="{ABCA9669-A327-4F2E-9020-E4062BD41A1E}">
      <dgm:prSet/>
      <dgm:spPr/>
      <dgm:t>
        <a:bodyPr/>
        <a:lstStyle/>
        <a:p>
          <a:pPr latinLnBrk="1"/>
          <a:endParaRPr lang="ko-KR" altLang="en-US"/>
        </a:p>
      </dgm:t>
    </dgm:pt>
    <dgm:pt modelId="{B7F89CE5-5DA5-4F55-AD49-6F6A80D7DAD9}" type="pres">
      <dgm:prSet presAssocID="{DA2057DC-7490-420E-89D5-796B9BE6F281}" presName="Name0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42CB2188-22D7-454C-88DF-36A1B91C83D4}" type="pres">
      <dgm:prSet presAssocID="{9C3B02E6-00E0-4391-91C9-4AD1F93532A1}" presName="composite" presStyleCnt="0"/>
      <dgm:spPr/>
    </dgm:pt>
    <dgm:pt modelId="{620EB15F-426F-460A-9219-BF1F59D50512}" type="pres">
      <dgm:prSet presAssocID="{9C3B02E6-00E0-4391-91C9-4AD1F93532A1}" presName="Parent1" presStyleLbl="node1" presStyleIdx="0" presStyleCnt="6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DA6B2827-51C0-4495-9731-874086DD36E5}" type="pres">
      <dgm:prSet presAssocID="{9C3B02E6-00E0-4391-91C9-4AD1F93532A1}" presName="Childtext1" presStyleLbl="revTx" presStyleIdx="0" presStyleCnt="3" custLinFactNeighborX="49465" custLinFactNeighborY="297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76EE20B2-9C19-411E-9FBA-5650F80C75E9}" type="pres">
      <dgm:prSet presAssocID="{9C3B02E6-00E0-4391-91C9-4AD1F93532A1}" presName="BalanceSpacing" presStyleCnt="0"/>
      <dgm:spPr/>
    </dgm:pt>
    <dgm:pt modelId="{85AB998A-B4F6-48FE-91A1-DCC33265FD61}" type="pres">
      <dgm:prSet presAssocID="{9C3B02E6-00E0-4391-91C9-4AD1F93532A1}" presName="BalanceSpacing1" presStyleCnt="0"/>
      <dgm:spPr/>
    </dgm:pt>
    <dgm:pt modelId="{40195CDC-CF32-42E9-840A-174325A2A5B3}" type="pres">
      <dgm:prSet presAssocID="{1F04A0F1-B993-4DF7-91BB-A6BD947FB2D2}" presName="Accent1Text" presStyleLbl="node1" presStyleIdx="1" presStyleCnt="6"/>
      <dgm:spPr/>
      <dgm:t>
        <a:bodyPr/>
        <a:lstStyle/>
        <a:p>
          <a:pPr latinLnBrk="1"/>
          <a:endParaRPr lang="ko-KR" altLang="en-US"/>
        </a:p>
      </dgm:t>
    </dgm:pt>
    <dgm:pt modelId="{E753F033-E90B-4797-AEEF-708425D0458C}" type="pres">
      <dgm:prSet presAssocID="{1F04A0F1-B993-4DF7-91BB-A6BD947FB2D2}" presName="spaceBetweenRectangles" presStyleCnt="0"/>
      <dgm:spPr/>
    </dgm:pt>
    <dgm:pt modelId="{10102E6E-E363-4133-801C-4C316C6A62D2}" type="pres">
      <dgm:prSet presAssocID="{3CC1BAFB-E238-4111-8FB3-4C344E889AB9}" presName="composite" presStyleCnt="0"/>
      <dgm:spPr/>
    </dgm:pt>
    <dgm:pt modelId="{5DF301B4-3105-4CE8-BF16-B8940D6A68A6}" type="pres">
      <dgm:prSet presAssocID="{3CC1BAFB-E238-4111-8FB3-4C344E889AB9}" presName="Parent1" presStyleLbl="node1" presStyleIdx="2" presStyleCnt="6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2659F3E5-1CBE-465C-9C75-6D11A2C9CC13}" type="pres">
      <dgm:prSet presAssocID="{3CC1BAFB-E238-4111-8FB3-4C344E889AB9}" presName="Childtext1" presStyleLbl="revTx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AC03CB9A-1B04-4E0C-8313-51A0FE27CE1B}" type="pres">
      <dgm:prSet presAssocID="{3CC1BAFB-E238-4111-8FB3-4C344E889AB9}" presName="BalanceSpacing" presStyleCnt="0"/>
      <dgm:spPr/>
    </dgm:pt>
    <dgm:pt modelId="{21115793-EA7D-46BB-BA3C-C0B5DFB602A8}" type="pres">
      <dgm:prSet presAssocID="{3CC1BAFB-E238-4111-8FB3-4C344E889AB9}" presName="BalanceSpacing1" presStyleCnt="0"/>
      <dgm:spPr/>
    </dgm:pt>
    <dgm:pt modelId="{1ED4BF7A-5186-4968-A09F-31061ED22B54}" type="pres">
      <dgm:prSet presAssocID="{47497412-5182-4245-AA7B-EF0362072164}" presName="Accent1Text" presStyleLbl="node1" presStyleIdx="3" presStyleCnt="6"/>
      <dgm:spPr/>
      <dgm:t>
        <a:bodyPr/>
        <a:lstStyle/>
        <a:p>
          <a:pPr latinLnBrk="1"/>
          <a:endParaRPr lang="ko-KR" altLang="en-US"/>
        </a:p>
      </dgm:t>
    </dgm:pt>
    <dgm:pt modelId="{FE321DD8-C31C-4818-B2EF-4B04F4E7B1E6}" type="pres">
      <dgm:prSet presAssocID="{47497412-5182-4245-AA7B-EF0362072164}" presName="spaceBetweenRectangles" presStyleCnt="0"/>
      <dgm:spPr/>
    </dgm:pt>
    <dgm:pt modelId="{1F921663-2CB1-4428-87E3-5B4D747B54E8}" type="pres">
      <dgm:prSet presAssocID="{D1202592-D285-4B10-BC47-1D351AF7284A}" presName="composite" presStyleCnt="0"/>
      <dgm:spPr/>
    </dgm:pt>
    <dgm:pt modelId="{4D13DBD7-5442-49C1-A8A0-26AC2307890E}" type="pres">
      <dgm:prSet presAssocID="{D1202592-D285-4B10-BC47-1D351AF7284A}" presName="Parent1" presStyleLbl="node1" presStyleIdx="4" presStyleCnt="6" custLinFactNeighborX="-539" custLinFactNeighborY="-766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4C38C81-5863-4FFE-9D11-49B7D2133DFB}" type="pres">
      <dgm:prSet presAssocID="{D1202592-D285-4B10-BC47-1D351AF7284A}" presName="Childtext1" presStyleLbl="revTx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DF8CD46F-B42D-4403-AB91-F806B6FE33DB}" type="pres">
      <dgm:prSet presAssocID="{D1202592-D285-4B10-BC47-1D351AF7284A}" presName="BalanceSpacing" presStyleCnt="0"/>
      <dgm:spPr/>
    </dgm:pt>
    <dgm:pt modelId="{3403030E-DAB2-4AED-882E-1EA062A826D9}" type="pres">
      <dgm:prSet presAssocID="{D1202592-D285-4B10-BC47-1D351AF7284A}" presName="BalanceSpacing1" presStyleCnt="0"/>
      <dgm:spPr/>
    </dgm:pt>
    <dgm:pt modelId="{F19F8AD6-3EDC-4221-AD53-FAB1E3709629}" type="pres">
      <dgm:prSet presAssocID="{1F4723E2-E449-4456-991A-20EC9415A59B}" presName="Accent1Text" presStyleLbl="node1" presStyleIdx="5" presStyleCnt="6"/>
      <dgm:spPr/>
      <dgm:t>
        <a:bodyPr/>
        <a:lstStyle/>
        <a:p>
          <a:pPr latinLnBrk="1"/>
          <a:endParaRPr lang="ko-KR" altLang="en-US"/>
        </a:p>
      </dgm:t>
    </dgm:pt>
  </dgm:ptLst>
  <dgm:cxnLst>
    <dgm:cxn modelId="{9C5924E9-0609-466F-8B9C-650438A5C062}" srcId="{DA2057DC-7490-420E-89D5-796B9BE6F281}" destId="{9C3B02E6-00E0-4391-91C9-4AD1F93532A1}" srcOrd="0" destOrd="0" parTransId="{56A8733E-0A8F-43FF-8674-392668649ADA}" sibTransId="{1F04A0F1-B993-4DF7-91BB-A6BD947FB2D2}"/>
    <dgm:cxn modelId="{D6C2F634-50C5-4EF1-A428-54E26C8D98A2}" type="presOf" srcId="{3CC1BAFB-E238-4111-8FB3-4C344E889AB9}" destId="{5DF301B4-3105-4CE8-BF16-B8940D6A68A6}" srcOrd="0" destOrd="0" presId="urn:microsoft.com/office/officeart/2008/layout/AlternatingHexagons"/>
    <dgm:cxn modelId="{F7E57CC3-FBB9-47B7-96BE-7B0111F4A735}" type="presOf" srcId="{47497412-5182-4245-AA7B-EF0362072164}" destId="{1ED4BF7A-5186-4968-A09F-31061ED22B54}" srcOrd="0" destOrd="0" presId="urn:microsoft.com/office/officeart/2008/layout/AlternatingHexagons"/>
    <dgm:cxn modelId="{8DD1609D-93B6-45FC-BF93-01104AB66C8C}" type="presOf" srcId="{1F04A0F1-B993-4DF7-91BB-A6BD947FB2D2}" destId="{40195CDC-CF32-42E9-840A-174325A2A5B3}" srcOrd="0" destOrd="0" presId="urn:microsoft.com/office/officeart/2008/layout/AlternatingHexagons"/>
    <dgm:cxn modelId="{ABCA9669-A327-4F2E-9020-E4062BD41A1E}" srcId="{DA2057DC-7490-420E-89D5-796B9BE6F281}" destId="{D1202592-D285-4B10-BC47-1D351AF7284A}" srcOrd="2" destOrd="0" parTransId="{BB5AF614-8B6A-4062-B13A-5158E62DB0F3}" sibTransId="{1F4723E2-E449-4456-991A-20EC9415A59B}"/>
    <dgm:cxn modelId="{46570673-6A7A-4CEC-AF6E-6677C8EF4961}" srcId="{DA2057DC-7490-420E-89D5-796B9BE6F281}" destId="{3CC1BAFB-E238-4111-8FB3-4C344E889AB9}" srcOrd="1" destOrd="0" parTransId="{10EB75A0-E943-46E0-8E39-9822785E7B18}" sibTransId="{47497412-5182-4245-AA7B-EF0362072164}"/>
    <dgm:cxn modelId="{1CD1E5AA-DB2E-476E-883E-51DAAC9ED61A}" type="presOf" srcId="{DA2057DC-7490-420E-89D5-796B9BE6F281}" destId="{B7F89CE5-5DA5-4F55-AD49-6F6A80D7DAD9}" srcOrd="0" destOrd="0" presId="urn:microsoft.com/office/officeart/2008/layout/AlternatingHexagons"/>
    <dgm:cxn modelId="{5BA6F6EC-E8BF-49F2-8903-E1189414898A}" type="presOf" srcId="{1F4723E2-E449-4456-991A-20EC9415A59B}" destId="{F19F8AD6-3EDC-4221-AD53-FAB1E3709629}" srcOrd="0" destOrd="0" presId="urn:microsoft.com/office/officeart/2008/layout/AlternatingHexagons"/>
    <dgm:cxn modelId="{4CE6FF3A-B376-4664-840A-95E7BA5E3BD2}" type="presOf" srcId="{D1202592-D285-4B10-BC47-1D351AF7284A}" destId="{4D13DBD7-5442-49C1-A8A0-26AC2307890E}" srcOrd="0" destOrd="0" presId="urn:microsoft.com/office/officeart/2008/layout/AlternatingHexagons"/>
    <dgm:cxn modelId="{B9C283E7-878F-40DA-8057-89C6A49F0BE6}" type="presOf" srcId="{9C3B02E6-00E0-4391-91C9-4AD1F93532A1}" destId="{620EB15F-426F-460A-9219-BF1F59D50512}" srcOrd="0" destOrd="0" presId="urn:microsoft.com/office/officeart/2008/layout/AlternatingHexagons"/>
    <dgm:cxn modelId="{201244B9-7679-416D-8297-4402D4C642EF}" type="presParOf" srcId="{B7F89CE5-5DA5-4F55-AD49-6F6A80D7DAD9}" destId="{42CB2188-22D7-454C-88DF-36A1B91C83D4}" srcOrd="0" destOrd="0" presId="urn:microsoft.com/office/officeart/2008/layout/AlternatingHexagons"/>
    <dgm:cxn modelId="{8F3E7266-E639-4167-B774-A3A0999002E1}" type="presParOf" srcId="{42CB2188-22D7-454C-88DF-36A1B91C83D4}" destId="{620EB15F-426F-460A-9219-BF1F59D50512}" srcOrd="0" destOrd="0" presId="urn:microsoft.com/office/officeart/2008/layout/AlternatingHexagons"/>
    <dgm:cxn modelId="{ED4E5342-DD52-4CFD-A542-501C00B03BB0}" type="presParOf" srcId="{42CB2188-22D7-454C-88DF-36A1B91C83D4}" destId="{DA6B2827-51C0-4495-9731-874086DD36E5}" srcOrd="1" destOrd="0" presId="urn:microsoft.com/office/officeart/2008/layout/AlternatingHexagons"/>
    <dgm:cxn modelId="{C33F29E4-4698-41A0-AAFD-512215129536}" type="presParOf" srcId="{42CB2188-22D7-454C-88DF-36A1B91C83D4}" destId="{76EE20B2-9C19-411E-9FBA-5650F80C75E9}" srcOrd="2" destOrd="0" presId="urn:microsoft.com/office/officeart/2008/layout/AlternatingHexagons"/>
    <dgm:cxn modelId="{A3B31B32-7E6B-43DC-B254-739ED03F8437}" type="presParOf" srcId="{42CB2188-22D7-454C-88DF-36A1B91C83D4}" destId="{85AB998A-B4F6-48FE-91A1-DCC33265FD61}" srcOrd="3" destOrd="0" presId="urn:microsoft.com/office/officeart/2008/layout/AlternatingHexagons"/>
    <dgm:cxn modelId="{D72C0422-1B82-4467-AF9C-9B8A1F824120}" type="presParOf" srcId="{42CB2188-22D7-454C-88DF-36A1B91C83D4}" destId="{40195CDC-CF32-42E9-840A-174325A2A5B3}" srcOrd="4" destOrd="0" presId="urn:microsoft.com/office/officeart/2008/layout/AlternatingHexagons"/>
    <dgm:cxn modelId="{52288DE1-6578-43FB-9D07-D17377D68701}" type="presParOf" srcId="{B7F89CE5-5DA5-4F55-AD49-6F6A80D7DAD9}" destId="{E753F033-E90B-4797-AEEF-708425D0458C}" srcOrd="1" destOrd="0" presId="urn:microsoft.com/office/officeart/2008/layout/AlternatingHexagons"/>
    <dgm:cxn modelId="{FC8BDDCA-FEE2-420B-B99F-1E4793E907E5}" type="presParOf" srcId="{B7F89CE5-5DA5-4F55-AD49-6F6A80D7DAD9}" destId="{10102E6E-E363-4133-801C-4C316C6A62D2}" srcOrd="2" destOrd="0" presId="urn:microsoft.com/office/officeart/2008/layout/AlternatingHexagons"/>
    <dgm:cxn modelId="{D2F18B7F-8BF8-4E0A-8A4F-29DCDDD5F8BA}" type="presParOf" srcId="{10102E6E-E363-4133-801C-4C316C6A62D2}" destId="{5DF301B4-3105-4CE8-BF16-B8940D6A68A6}" srcOrd="0" destOrd="0" presId="urn:microsoft.com/office/officeart/2008/layout/AlternatingHexagons"/>
    <dgm:cxn modelId="{A04B826B-5B24-4441-9A57-D6AF667FE491}" type="presParOf" srcId="{10102E6E-E363-4133-801C-4C316C6A62D2}" destId="{2659F3E5-1CBE-465C-9C75-6D11A2C9CC13}" srcOrd="1" destOrd="0" presId="urn:microsoft.com/office/officeart/2008/layout/AlternatingHexagons"/>
    <dgm:cxn modelId="{9B2AC499-D20A-43A3-89F8-96617C05AE8F}" type="presParOf" srcId="{10102E6E-E363-4133-801C-4C316C6A62D2}" destId="{AC03CB9A-1B04-4E0C-8313-51A0FE27CE1B}" srcOrd="2" destOrd="0" presId="urn:microsoft.com/office/officeart/2008/layout/AlternatingHexagons"/>
    <dgm:cxn modelId="{9AF3EA90-EE84-4285-9C87-A05F3180FB33}" type="presParOf" srcId="{10102E6E-E363-4133-801C-4C316C6A62D2}" destId="{21115793-EA7D-46BB-BA3C-C0B5DFB602A8}" srcOrd="3" destOrd="0" presId="urn:microsoft.com/office/officeart/2008/layout/AlternatingHexagons"/>
    <dgm:cxn modelId="{C10B3764-02AB-41A9-8B2D-632D51FCEC19}" type="presParOf" srcId="{10102E6E-E363-4133-801C-4C316C6A62D2}" destId="{1ED4BF7A-5186-4968-A09F-31061ED22B54}" srcOrd="4" destOrd="0" presId="urn:microsoft.com/office/officeart/2008/layout/AlternatingHexagons"/>
    <dgm:cxn modelId="{E2ED6F5B-F706-46BE-9E82-BF15C9A471DF}" type="presParOf" srcId="{B7F89CE5-5DA5-4F55-AD49-6F6A80D7DAD9}" destId="{FE321DD8-C31C-4818-B2EF-4B04F4E7B1E6}" srcOrd="3" destOrd="0" presId="urn:microsoft.com/office/officeart/2008/layout/AlternatingHexagons"/>
    <dgm:cxn modelId="{76B645D0-D28E-4A37-89B0-695014D2BD0D}" type="presParOf" srcId="{B7F89CE5-5DA5-4F55-AD49-6F6A80D7DAD9}" destId="{1F921663-2CB1-4428-87E3-5B4D747B54E8}" srcOrd="4" destOrd="0" presId="urn:microsoft.com/office/officeart/2008/layout/AlternatingHexagons"/>
    <dgm:cxn modelId="{334977EF-A4AC-4DA0-B1DA-3412F37D0F76}" type="presParOf" srcId="{1F921663-2CB1-4428-87E3-5B4D747B54E8}" destId="{4D13DBD7-5442-49C1-A8A0-26AC2307890E}" srcOrd="0" destOrd="0" presId="urn:microsoft.com/office/officeart/2008/layout/AlternatingHexagons"/>
    <dgm:cxn modelId="{748C47EF-AF88-46C0-A764-187341E4C4D5}" type="presParOf" srcId="{1F921663-2CB1-4428-87E3-5B4D747B54E8}" destId="{54C38C81-5863-4FFE-9D11-49B7D2133DFB}" srcOrd="1" destOrd="0" presId="urn:microsoft.com/office/officeart/2008/layout/AlternatingHexagons"/>
    <dgm:cxn modelId="{F9F16C6A-0BDB-48DE-8470-D98958F876EB}" type="presParOf" srcId="{1F921663-2CB1-4428-87E3-5B4D747B54E8}" destId="{DF8CD46F-B42D-4403-AB91-F806B6FE33DB}" srcOrd="2" destOrd="0" presId="urn:microsoft.com/office/officeart/2008/layout/AlternatingHexagons"/>
    <dgm:cxn modelId="{FCE69B9B-C3E5-4BC3-A2F5-D34F3F82B232}" type="presParOf" srcId="{1F921663-2CB1-4428-87E3-5B4D747B54E8}" destId="{3403030E-DAB2-4AED-882E-1EA062A826D9}" srcOrd="3" destOrd="0" presId="urn:microsoft.com/office/officeart/2008/layout/AlternatingHexagons"/>
    <dgm:cxn modelId="{15F79E3A-14FC-4A04-9BBA-9C883ABFF726}" type="presParOf" srcId="{1F921663-2CB1-4428-87E3-5B4D747B54E8}" destId="{F19F8AD6-3EDC-4221-AD53-FAB1E3709629}" srcOrd="4" destOrd="0" presId="urn:microsoft.com/office/officeart/2008/layout/AlternatingHexagons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20EB15F-426F-460A-9219-BF1F59D50512}">
      <dsp:nvSpPr>
        <dsp:cNvPr id="0" name=""/>
        <dsp:cNvSpPr/>
      </dsp:nvSpPr>
      <dsp:spPr>
        <a:xfrm rot="5400000">
          <a:off x="5063353" y="133736"/>
          <a:ext cx="2006229" cy="1745419"/>
        </a:xfrm>
        <a:prstGeom prst="hexagon">
          <a:avLst>
            <a:gd name="adj" fmla="val 25000"/>
            <a:gd name="vf" fmla="val 115470"/>
          </a:avLst>
        </a:prstGeom>
        <a:solidFill>
          <a:schemeClr val="accent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lvl="0" algn="ctr" defTabSz="2178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4900" kern="1200" dirty="0"/>
        </a:p>
      </dsp:txBody>
      <dsp:txXfrm rot="-5400000">
        <a:off x="5465752" y="315968"/>
        <a:ext cx="1201431" cy="1380955"/>
      </dsp:txXfrm>
    </dsp:sp>
    <dsp:sp modelId="{DA6B2827-51C0-4495-9731-874086DD36E5}">
      <dsp:nvSpPr>
        <dsp:cNvPr id="0" name=""/>
        <dsp:cNvSpPr/>
      </dsp:nvSpPr>
      <dsp:spPr>
        <a:xfrm>
          <a:off x="8099640" y="440328"/>
          <a:ext cx="2238952" cy="12037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0195CDC-CF32-42E9-840A-174325A2A5B3}">
      <dsp:nvSpPr>
        <dsp:cNvPr id="0" name=""/>
        <dsp:cNvSpPr/>
      </dsp:nvSpPr>
      <dsp:spPr>
        <a:xfrm rot="5400000">
          <a:off x="3178300" y="133736"/>
          <a:ext cx="2006229" cy="1745419"/>
        </a:xfrm>
        <a:prstGeom prst="hexagon">
          <a:avLst>
            <a:gd name="adj" fmla="val 25000"/>
            <a:gd name="vf" fmla="val 115470"/>
          </a:avLst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600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3600" kern="1200"/>
        </a:p>
      </dsp:txBody>
      <dsp:txXfrm rot="-5400000">
        <a:off x="3580699" y="315968"/>
        <a:ext cx="1201431" cy="1380955"/>
      </dsp:txXfrm>
    </dsp:sp>
    <dsp:sp modelId="{5DF301B4-3105-4CE8-BF16-B8940D6A68A6}">
      <dsp:nvSpPr>
        <dsp:cNvPr id="0" name=""/>
        <dsp:cNvSpPr/>
      </dsp:nvSpPr>
      <dsp:spPr>
        <a:xfrm rot="5400000">
          <a:off x="4117215" y="1836623"/>
          <a:ext cx="2006229" cy="1745419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lvl="0" algn="ctr" defTabSz="2178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4900" kern="1200" dirty="0"/>
            <a:t> </a:t>
          </a:r>
          <a:endParaRPr lang="ko-KR" altLang="en-US" sz="4900" kern="1200" dirty="0"/>
        </a:p>
      </dsp:txBody>
      <dsp:txXfrm rot="-5400000">
        <a:off x="4519614" y="2018855"/>
        <a:ext cx="1201431" cy="1380955"/>
      </dsp:txXfrm>
    </dsp:sp>
    <dsp:sp modelId="{2659F3E5-1CBE-465C-9C75-6D11A2C9CC13}">
      <dsp:nvSpPr>
        <dsp:cNvPr id="0" name=""/>
        <dsp:cNvSpPr/>
      </dsp:nvSpPr>
      <dsp:spPr>
        <a:xfrm>
          <a:off x="2008668" y="2107464"/>
          <a:ext cx="2166727" cy="12037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D4BF7A-5186-4968-A09F-31061ED22B54}">
      <dsp:nvSpPr>
        <dsp:cNvPr id="0" name=""/>
        <dsp:cNvSpPr/>
      </dsp:nvSpPr>
      <dsp:spPr>
        <a:xfrm rot="5400000">
          <a:off x="6002268" y="1836623"/>
          <a:ext cx="2006229" cy="1745419"/>
        </a:xfrm>
        <a:prstGeom prst="hexagon">
          <a:avLst>
            <a:gd name="adj" fmla="val 25000"/>
            <a:gd name="vf" fmla="val 115470"/>
          </a:avLst>
        </a:prstGeom>
        <a:solidFill>
          <a:schemeClr val="accent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600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3600" kern="1200"/>
        </a:p>
      </dsp:txBody>
      <dsp:txXfrm rot="-5400000">
        <a:off x="6404667" y="2018855"/>
        <a:ext cx="1201431" cy="1380955"/>
      </dsp:txXfrm>
    </dsp:sp>
    <dsp:sp modelId="{4D13DBD7-5442-49C1-A8A0-26AC2307890E}">
      <dsp:nvSpPr>
        <dsp:cNvPr id="0" name=""/>
        <dsp:cNvSpPr/>
      </dsp:nvSpPr>
      <dsp:spPr>
        <a:xfrm rot="5400000">
          <a:off x="5053945" y="3524143"/>
          <a:ext cx="2006229" cy="1745419"/>
        </a:xfrm>
        <a:prstGeom prst="hexagon">
          <a:avLst>
            <a:gd name="adj" fmla="val 25000"/>
            <a:gd name="vf" fmla="val 115470"/>
          </a:avLst>
        </a:prstGeom>
        <a:solidFill>
          <a:schemeClr val="tx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lvl="0" algn="ctr" defTabSz="2178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4900" kern="1200" dirty="0"/>
            <a:t> </a:t>
          </a:r>
          <a:endParaRPr lang="ko-KR" altLang="en-US" sz="4900" kern="1200" dirty="0"/>
        </a:p>
      </dsp:txBody>
      <dsp:txXfrm rot="-5400000">
        <a:off x="5456344" y="3706375"/>
        <a:ext cx="1201431" cy="1380955"/>
      </dsp:txXfrm>
    </dsp:sp>
    <dsp:sp modelId="{54C38C81-5863-4FFE-9D11-49B7D2133DFB}">
      <dsp:nvSpPr>
        <dsp:cNvPr id="0" name=""/>
        <dsp:cNvSpPr/>
      </dsp:nvSpPr>
      <dsp:spPr>
        <a:xfrm>
          <a:off x="6992142" y="3810352"/>
          <a:ext cx="2238952" cy="12037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19F8AD6-3EDC-4221-AD53-FAB1E3709629}">
      <dsp:nvSpPr>
        <dsp:cNvPr id="0" name=""/>
        <dsp:cNvSpPr/>
      </dsp:nvSpPr>
      <dsp:spPr>
        <a:xfrm rot="5400000">
          <a:off x="3178300" y="3539511"/>
          <a:ext cx="2006229" cy="1745419"/>
        </a:xfrm>
        <a:prstGeom prst="hexagon">
          <a:avLst>
            <a:gd name="adj" fmla="val 25000"/>
            <a:gd name="vf" fmla="val 115470"/>
          </a:avLst>
        </a:prstGeom>
        <a:solidFill>
          <a:schemeClr val="accent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600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3600" kern="1200"/>
        </a:p>
      </dsp:txBody>
      <dsp:txXfrm rot="-5400000">
        <a:off x="3580699" y="3721743"/>
        <a:ext cx="1201431" cy="138095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F9783A-F7E4-410C-B8C0-25D7838B8EA5}" type="datetimeFigureOut">
              <a:rPr lang="ko-KR" altLang="en-US" smtClean="0"/>
              <a:t>2020-11-02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973B4B-6598-4F15-9DF2-311B2060E0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62791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20E160-F603-41F3-A192-DC95957721C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96616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973B4B-6598-4F15-9DF2-311B2060E0BC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65815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973B4B-6598-4F15-9DF2-311B2060E0BC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44770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973B4B-6598-4F15-9DF2-311B2060E0BC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7255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973B4B-6598-4F15-9DF2-311B2060E0BC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419684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20E160-F603-41F3-A192-DC95957721C3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78595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973B4B-6598-4F15-9DF2-311B2060E0BC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62049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이송 및 물류 산업에서의 자동화 기술 필요성 제시</a:t>
            </a:r>
          </a:p>
          <a:p>
            <a:r>
              <a:rPr lang="ko-KR" altLang="en-US" dirty="0"/>
              <a:t>제한된 공간 내에서 미리 정해진 경로를 따라 다니는 작업장 내에 무인운반차량의 필요성이 제기되면서</a:t>
            </a:r>
          </a:p>
          <a:p>
            <a:r>
              <a:rPr lang="ko-KR" altLang="en-US" dirty="0"/>
              <a:t>무인운반차량의 개발과 동시에 </a:t>
            </a:r>
            <a:r>
              <a:rPr lang="ko-KR" altLang="en-US" dirty="0" err="1"/>
              <a:t>조향장치의</a:t>
            </a:r>
            <a:r>
              <a:rPr lang="ko-KR" altLang="en-US" dirty="0"/>
              <a:t> </a:t>
            </a:r>
            <a:r>
              <a:rPr lang="ko-KR" altLang="en-US" dirty="0" err="1"/>
              <a:t>회전원리를</a:t>
            </a:r>
            <a:r>
              <a:rPr lang="ko-KR" altLang="en-US" dirty="0"/>
              <a:t> 바퀴의 모양으로 해결하고자 </a:t>
            </a:r>
            <a:r>
              <a:rPr lang="ko-KR" altLang="en-US" dirty="0" err="1"/>
              <a:t>메카넘</a:t>
            </a:r>
            <a:r>
              <a:rPr lang="ko-KR" altLang="en-US" dirty="0"/>
              <a:t> </a:t>
            </a:r>
            <a:r>
              <a:rPr lang="ko-KR" altLang="en-US" dirty="0" err="1"/>
              <a:t>휠을</a:t>
            </a:r>
            <a:r>
              <a:rPr lang="ko-KR" altLang="en-US" dirty="0"/>
              <a:t> 도입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장점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 err="1"/>
              <a:t>공정시간</a:t>
            </a:r>
            <a:r>
              <a:rPr lang="ko-KR" altLang="en-US" dirty="0"/>
              <a:t> 단축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부품의 수</a:t>
            </a:r>
            <a:r>
              <a:rPr lang="en-US" altLang="ko-KR" dirty="0"/>
              <a:t>, </a:t>
            </a:r>
            <a:r>
              <a:rPr lang="ko-KR" altLang="en-US" dirty="0"/>
              <a:t>부피</a:t>
            </a:r>
            <a:r>
              <a:rPr lang="en-US" altLang="ko-KR" dirty="0"/>
              <a:t>, </a:t>
            </a:r>
            <a:r>
              <a:rPr lang="ko-KR" altLang="en-US" dirty="0"/>
              <a:t>중량</a:t>
            </a:r>
            <a:r>
              <a:rPr lang="en-US" altLang="ko-KR" dirty="0"/>
              <a:t>, </a:t>
            </a:r>
            <a:r>
              <a:rPr lang="ko-KR" altLang="en-US" dirty="0"/>
              <a:t>비용 감소</a:t>
            </a:r>
            <a:endParaRPr lang="en-US" altLang="ko-KR" dirty="0"/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0" indent="0">
              <a:buFontTx/>
              <a:buNone/>
            </a:pPr>
            <a:r>
              <a:rPr lang="ko-KR" altLang="en-US" dirty="0"/>
              <a:t>이동 메커니즘에서 설명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973B4B-6598-4F15-9DF2-311B2060E0BC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6413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973B4B-6598-4F15-9DF2-311B2060E0BC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84614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973B4B-6598-4F15-9DF2-311B2060E0BC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42369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973B4B-6598-4F15-9DF2-311B2060E0BC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06772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973B4B-6598-4F15-9DF2-311B2060E0BC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48563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973B4B-6598-4F15-9DF2-311B2060E0BC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40456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973B4B-6598-4F15-9DF2-311B2060E0BC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67720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51019-1B97-4BF7-8832-2D6B9997AD29}" type="datetimeFigureOut">
              <a:rPr lang="ko-KR" altLang="en-US" smtClean="0"/>
              <a:t>2020-11-02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C30387-2FBA-4C91-BBA2-2DA09C1ED6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56657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51019-1B97-4BF7-8832-2D6B9997AD29}" type="datetimeFigureOut">
              <a:rPr lang="ko-KR" altLang="en-US" smtClean="0"/>
              <a:t>2020-11-02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C30387-2FBA-4C91-BBA2-2DA09C1ED6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22637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51019-1B97-4BF7-8832-2D6B9997AD29}" type="datetimeFigureOut">
              <a:rPr lang="ko-KR" altLang="en-US" smtClean="0"/>
              <a:t>2020-11-02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C30387-2FBA-4C91-BBA2-2DA09C1ED6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57946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0058725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0">
            <a:extLst>
              <a:ext uri="{FF2B5EF4-FFF2-40B4-BE49-F238E27FC236}">
                <a16:creationId xmlns:a16="http://schemas.microsoft.com/office/drawing/2014/main" id="{AD1DE5BA-BA06-4EBF-9938-3F11999554D9}"/>
              </a:ext>
            </a:extLst>
          </p:cNvPr>
          <p:cNvSpPr/>
          <p:nvPr userDrawn="1"/>
        </p:nvSpPr>
        <p:spPr>
          <a:xfrm>
            <a:off x="2795451" y="3684257"/>
            <a:ext cx="6773112" cy="612000"/>
          </a:xfrm>
          <a:prstGeom prst="rect">
            <a:avLst/>
          </a:prstGeom>
          <a:solidFill>
            <a:schemeClr val="accent4"/>
          </a:solidFill>
          <a:ln w="635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5" name="Rectangle 6">
            <a:extLst>
              <a:ext uri="{FF2B5EF4-FFF2-40B4-BE49-F238E27FC236}">
                <a16:creationId xmlns:a16="http://schemas.microsoft.com/office/drawing/2014/main" id="{F7A08108-4EE6-461B-9FF3-F537D87628DE}"/>
              </a:ext>
            </a:extLst>
          </p:cNvPr>
          <p:cNvSpPr/>
          <p:nvPr userDrawn="1"/>
        </p:nvSpPr>
        <p:spPr>
          <a:xfrm>
            <a:off x="2795452" y="1518828"/>
            <a:ext cx="8674446" cy="612000"/>
          </a:xfrm>
          <a:prstGeom prst="rect">
            <a:avLst/>
          </a:prstGeom>
          <a:solidFill>
            <a:schemeClr val="accent1"/>
          </a:solidFill>
          <a:ln w="635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6" name="Rectangle 7">
            <a:extLst>
              <a:ext uri="{FF2B5EF4-FFF2-40B4-BE49-F238E27FC236}">
                <a16:creationId xmlns:a16="http://schemas.microsoft.com/office/drawing/2014/main" id="{70B55793-022B-40B7-AD0E-44BFA6CCA944}"/>
              </a:ext>
            </a:extLst>
          </p:cNvPr>
          <p:cNvSpPr/>
          <p:nvPr userDrawn="1"/>
        </p:nvSpPr>
        <p:spPr>
          <a:xfrm>
            <a:off x="2795452" y="2240638"/>
            <a:ext cx="8040025" cy="612000"/>
          </a:xfrm>
          <a:prstGeom prst="rect">
            <a:avLst/>
          </a:prstGeom>
          <a:solidFill>
            <a:schemeClr val="accent2"/>
          </a:solidFill>
          <a:ln w="635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7" name="Rectangle 8">
            <a:extLst>
              <a:ext uri="{FF2B5EF4-FFF2-40B4-BE49-F238E27FC236}">
                <a16:creationId xmlns:a16="http://schemas.microsoft.com/office/drawing/2014/main" id="{AE96286A-6E16-47F3-8E5A-2F3D95830AF1}"/>
              </a:ext>
            </a:extLst>
          </p:cNvPr>
          <p:cNvSpPr/>
          <p:nvPr userDrawn="1"/>
        </p:nvSpPr>
        <p:spPr>
          <a:xfrm>
            <a:off x="2795452" y="2962448"/>
            <a:ext cx="7406569" cy="612000"/>
          </a:xfrm>
          <a:prstGeom prst="rect">
            <a:avLst/>
          </a:prstGeom>
          <a:solidFill>
            <a:schemeClr val="accent3"/>
          </a:solidFill>
          <a:ln w="635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3" name="Rectangle 5">
            <a:extLst>
              <a:ext uri="{FF2B5EF4-FFF2-40B4-BE49-F238E27FC236}">
                <a16:creationId xmlns:a16="http://schemas.microsoft.com/office/drawing/2014/main" id="{35068011-3E24-404B-997C-ABD66374BC7E}"/>
              </a:ext>
            </a:extLst>
          </p:cNvPr>
          <p:cNvSpPr/>
          <p:nvPr userDrawn="1"/>
        </p:nvSpPr>
        <p:spPr>
          <a:xfrm>
            <a:off x="0" y="4873507"/>
            <a:ext cx="12197796" cy="198884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2" name="Rounded Rectangle 39">
            <a:extLst>
              <a:ext uri="{FF2B5EF4-FFF2-40B4-BE49-F238E27FC236}">
                <a16:creationId xmlns:a16="http://schemas.microsoft.com/office/drawing/2014/main" id="{772F3716-E45D-42F3-9996-E6174CF372DE}"/>
              </a:ext>
            </a:extLst>
          </p:cNvPr>
          <p:cNvSpPr/>
          <p:nvPr userDrawn="1"/>
        </p:nvSpPr>
        <p:spPr>
          <a:xfrm rot="2483232">
            <a:off x="-67621" y="1813625"/>
            <a:ext cx="4223096" cy="5102585"/>
          </a:xfrm>
          <a:custGeom>
            <a:avLst/>
            <a:gdLst>
              <a:gd name="connsiteX0" fmla="*/ 670001 w 2194524"/>
              <a:gd name="connsiteY0" fmla="*/ 41365 h 3010473"/>
              <a:gd name="connsiteX1" fmla="*/ 769866 w 2194524"/>
              <a:gd name="connsiteY1" fmla="*/ 0 h 3010473"/>
              <a:gd name="connsiteX2" fmla="*/ 911097 w 2194524"/>
              <a:gd name="connsiteY2" fmla="*/ 141231 h 3010473"/>
              <a:gd name="connsiteX3" fmla="*/ 911097 w 2194524"/>
              <a:gd name="connsiteY3" fmla="*/ 753742 h 3010473"/>
              <a:gd name="connsiteX4" fmla="*/ 1594794 w 2194524"/>
              <a:gd name="connsiteY4" fmla="*/ 789196 h 3010473"/>
              <a:gd name="connsiteX5" fmla="*/ 1875818 w 2194524"/>
              <a:gd name="connsiteY5" fmla="*/ 1808656 h 3010473"/>
              <a:gd name="connsiteX6" fmla="*/ 2194524 w 2194524"/>
              <a:gd name="connsiteY6" fmla="*/ 2178856 h 3010473"/>
              <a:gd name="connsiteX7" fmla="*/ 1488044 w 2194524"/>
              <a:gd name="connsiteY7" fmla="*/ 3010473 h 3010473"/>
              <a:gd name="connsiteX8" fmla="*/ 1136947 w 2194524"/>
              <a:gd name="connsiteY8" fmla="*/ 2468062 h 3010473"/>
              <a:gd name="connsiteX9" fmla="*/ 519460 w 2194524"/>
              <a:gd name="connsiteY9" fmla="*/ 2013663 h 3010473"/>
              <a:gd name="connsiteX10" fmla="*/ 0 w 2194524"/>
              <a:gd name="connsiteY10" fmla="*/ 1326467 h 3010473"/>
              <a:gd name="connsiteX11" fmla="*/ 628635 w 2194524"/>
              <a:gd name="connsiteY11" fmla="*/ 1589678 h 3010473"/>
              <a:gd name="connsiteX12" fmla="*/ 628635 w 2194524"/>
              <a:gd name="connsiteY12" fmla="*/ 141231 h 3010473"/>
              <a:gd name="connsiteX13" fmla="*/ 670001 w 2194524"/>
              <a:gd name="connsiteY13" fmla="*/ 41365 h 3010473"/>
              <a:gd name="connsiteX0" fmla="*/ 670001 w 2194524"/>
              <a:gd name="connsiteY0" fmla="*/ 41365 h 3010473"/>
              <a:gd name="connsiteX1" fmla="*/ 769866 w 2194524"/>
              <a:gd name="connsiteY1" fmla="*/ 0 h 3010473"/>
              <a:gd name="connsiteX2" fmla="*/ 911097 w 2194524"/>
              <a:gd name="connsiteY2" fmla="*/ 141231 h 3010473"/>
              <a:gd name="connsiteX3" fmla="*/ 960469 w 2194524"/>
              <a:gd name="connsiteY3" fmla="*/ 784060 h 3010473"/>
              <a:gd name="connsiteX4" fmla="*/ 1594794 w 2194524"/>
              <a:gd name="connsiteY4" fmla="*/ 789196 h 3010473"/>
              <a:gd name="connsiteX5" fmla="*/ 1875818 w 2194524"/>
              <a:gd name="connsiteY5" fmla="*/ 1808656 h 3010473"/>
              <a:gd name="connsiteX6" fmla="*/ 2194524 w 2194524"/>
              <a:gd name="connsiteY6" fmla="*/ 2178856 h 3010473"/>
              <a:gd name="connsiteX7" fmla="*/ 1488044 w 2194524"/>
              <a:gd name="connsiteY7" fmla="*/ 3010473 h 3010473"/>
              <a:gd name="connsiteX8" fmla="*/ 1136947 w 2194524"/>
              <a:gd name="connsiteY8" fmla="*/ 2468062 h 3010473"/>
              <a:gd name="connsiteX9" fmla="*/ 519460 w 2194524"/>
              <a:gd name="connsiteY9" fmla="*/ 2013663 h 3010473"/>
              <a:gd name="connsiteX10" fmla="*/ 0 w 2194524"/>
              <a:gd name="connsiteY10" fmla="*/ 1326467 h 3010473"/>
              <a:gd name="connsiteX11" fmla="*/ 628635 w 2194524"/>
              <a:gd name="connsiteY11" fmla="*/ 1589678 h 3010473"/>
              <a:gd name="connsiteX12" fmla="*/ 628635 w 2194524"/>
              <a:gd name="connsiteY12" fmla="*/ 141231 h 3010473"/>
              <a:gd name="connsiteX13" fmla="*/ 670001 w 2194524"/>
              <a:gd name="connsiteY13" fmla="*/ 41365 h 3010473"/>
              <a:gd name="connsiteX0" fmla="*/ 670001 w 2194524"/>
              <a:gd name="connsiteY0" fmla="*/ 41365 h 3010473"/>
              <a:gd name="connsiteX1" fmla="*/ 769866 w 2194524"/>
              <a:gd name="connsiteY1" fmla="*/ 0 h 3010473"/>
              <a:gd name="connsiteX2" fmla="*/ 911097 w 2194524"/>
              <a:gd name="connsiteY2" fmla="*/ 141231 h 3010473"/>
              <a:gd name="connsiteX3" fmla="*/ 960469 w 2194524"/>
              <a:gd name="connsiteY3" fmla="*/ 784060 h 3010473"/>
              <a:gd name="connsiteX4" fmla="*/ 1594794 w 2194524"/>
              <a:gd name="connsiteY4" fmla="*/ 789196 h 3010473"/>
              <a:gd name="connsiteX5" fmla="*/ 1875818 w 2194524"/>
              <a:gd name="connsiteY5" fmla="*/ 1808656 h 3010473"/>
              <a:gd name="connsiteX6" fmla="*/ 2194524 w 2194524"/>
              <a:gd name="connsiteY6" fmla="*/ 2178856 h 3010473"/>
              <a:gd name="connsiteX7" fmla="*/ 1488044 w 2194524"/>
              <a:gd name="connsiteY7" fmla="*/ 3010473 h 3010473"/>
              <a:gd name="connsiteX8" fmla="*/ 1136947 w 2194524"/>
              <a:gd name="connsiteY8" fmla="*/ 2468062 h 3010473"/>
              <a:gd name="connsiteX9" fmla="*/ 519460 w 2194524"/>
              <a:gd name="connsiteY9" fmla="*/ 2013663 h 3010473"/>
              <a:gd name="connsiteX10" fmla="*/ 0 w 2194524"/>
              <a:gd name="connsiteY10" fmla="*/ 1326467 h 3010473"/>
              <a:gd name="connsiteX11" fmla="*/ 628635 w 2194524"/>
              <a:gd name="connsiteY11" fmla="*/ 1589678 h 3010473"/>
              <a:gd name="connsiteX12" fmla="*/ 628635 w 2194524"/>
              <a:gd name="connsiteY12" fmla="*/ 141231 h 3010473"/>
              <a:gd name="connsiteX13" fmla="*/ 670001 w 2194524"/>
              <a:gd name="connsiteY13" fmla="*/ 41365 h 3010473"/>
              <a:gd name="connsiteX0" fmla="*/ 670001 w 2194524"/>
              <a:gd name="connsiteY0" fmla="*/ 41365 h 3010473"/>
              <a:gd name="connsiteX1" fmla="*/ 769866 w 2194524"/>
              <a:gd name="connsiteY1" fmla="*/ 0 h 3010473"/>
              <a:gd name="connsiteX2" fmla="*/ 911097 w 2194524"/>
              <a:gd name="connsiteY2" fmla="*/ 141231 h 3010473"/>
              <a:gd name="connsiteX3" fmla="*/ 960469 w 2194524"/>
              <a:gd name="connsiteY3" fmla="*/ 784060 h 3010473"/>
              <a:gd name="connsiteX4" fmla="*/ 1594794 w 2194524"/>
              <a:gd name="connsiteY4" fmla="*/ 789196 h 3010473"/>
              <a:gd name="connsiteX5" fmla="*/ 1875818 w 2194524"/>
              <a:gd name="connsiteY5" fmla="*/ 1808656 h 3010473"/>
              <a:gd name="connsiteX6" fmla="*/ 2194524 w 2194524"/>
              <a:gd name="connsiteY6" fmla="*/ 2178856 h 3010473"/>
              <a:gd name="connsiteX7" fmla="*/ 1488044 w 2194524"/>
              <a:gd name="connsiteY7" fmla="*/ 3010473 h 3010473"/>
              <a:gd name="connsiteX8" fmla="*/ 1136947 w 2194524"/>
              <a:gd name="connsiteY8" fmla="*/ 2468062 h 3010473"/>
              <a:gd name="connsiteX9" fmla="*/ 519460 w 2194524"/>
              <a:gd name="connsiteY9" fmla="*/ 2013663 h 3010473"/>
              <a:gd name="connsiteX10" fmla="*/ 0 w 2194524"/>
              <a:gd name="connsiteY10" fmla="*/ 1326467 h 3010473"/>
              <a:gd name="connsiteX11" fmla="*/ 628635 w 2194524"/>
              <a:gd name="connsiteY11" fmla="*/ 1589678 h 3010473"/>
              <a:gd name="connsiteX12" fmla="*/ 628635 w 2194524"/>
              <a:gd name="connsiteY12" fmla="*/ 141231 h 3010473"/>
              <a:gd name="connsiteX13" fmla="*/ 670001 w 2194524"/>
              <a:gd name="connsiteY13" fmla="*/ 41365 h 3010473"/>
              <a:gd name="connsiteX0" fmla="*/ 670001 w 2194524"/>
              <a:gd name="connsiteY0" fmla="*/ 41365 h 3010473"/>
              <a:gd name="connsiteX1" fmla="*/ 769866 w 2194524"/>
              <a:gd name="connsiteY1" fmla="*/ 0 h 3010473"/>
              <a:gd name="connsiteX2" fmla="*/ 911097 w 2194524"/>
              <a:gd name="connsiteY2" fmla="*/ 141231 h 3010473"/>
              <a:gd name="connsiteX3" fmla="*/ 960469 w 2194524"/>
              <a:gd name="connsiteY3" fmla="*/ 784060 h 3010473"/>
              <a:gd name="connsiteX4" fmla="*/ 1594794 w 2194524"/>
              <a:gd name="connsiteY4" fmla="*/ 789196 h 3010473"/>
              <a:gd name="connsiteX5" fmla="*/ 1848308 w 2194524"/>
              <a:gd name="connsiteY5" fmla="*/ 1898342 h 3010473"/>
              <a:gd name="connsiteX6" fmla="*/ 2194524 w 2194524"/>
              <a:gd name="connsiteY6" fmla="*/ 2178856 h 3010473"/>
              <a:gd name="connsiteX7" fmla="*/ 1488044 w 2194524"/>
              <a:gd name="connsiteY7" fmla="*/ 3010473 h 3010473"/>
              <a:gd name="connsiteX8" fmla="*/ 1136947 w 2194524"/>
              <a:gd name="connsiteY8" fmla="*/ 2468062 h 3010473"/>
              <a:gd name="connsiteX9" fmla="*/ 519460 w 2194524"/>
              <a:gd name="connsiteY9" fmla="*/ 2013663 h 3010473"/>
              <a:gd name="connsiteX10" fmla="*/ 0 w 2194524"/>
              <a:gd name="connsiteY10" fmla="*/ 1326467 h 3010473"/>
              <a:gd name="connsiteX11" fmla="*/ 628635 w 2194524"/>
              <a:gd name="connsiteY11" fmla="*/ 1589678 h 3010473"/>
              <a:gd name="connsiteX12" fmla="*/ 628635 w 2194524"/>
              <a:gd name="connsiteY12" fmla="*/ 141231 h 3010473"/>
              <a:gd name="connsiteX13" fmla="*/ 670001 w 2194524"/>
              <a:gd name="connsiteY13" fmla="*/ 41365 h 3010473"/>
              <a:gd name="connsiteX0" fmla="*/ 670001 w 2145453"/>
              <a:gd name="connsiteY0" fmla="*/ 41365 h 3010473"/>
              <a:gd name="connsiteX1" fmla="*/ 769866 w 2145453"/>
              <a:gd name="connsiteY1" fmla="*/ 0 h 3010473"/>
              <a:gd name="connsiteX2" fmla="*/ 911097 w 2145453"/>
              <a:gd name="connsiteY2" fmla="*/ 141231 h 3010473"/>
              <a:gd name="connsiteX3" fmla="*/ 960469 w 2145453"/>
              <a:gd name="connsiteY3" fmla="*/ 784060 h 3010473"/>
              <a:gd name="connsiteX4" fmla="*/ 1594794 w 2145453"/>
              <a:gd name="connsiteY4" fmla="*/ 789196 h 3010473"/>
              <a:gd name="connsiteX5" fmla="*/ 1848308 w 2145453"/>
              <a:gd name="connsiteY5" fmla="*/ 1898342 h 3010473"/>
              <a:gd name="connsiteX6" fmla="*/ 2145453 w 2145453"/>
              <a:gd name="connsiteY6" fmla="*/ 2249789 h 3010473"/>
              <a:gd name="connsiteX7" fmla="*/ 1488044 w 2145453"/>
              <a:gd name="connsiteY7" fmla="*/ 3010473 h 3010473"/>
              <a:gd name="connsiteX8" fmla="*/ 1136947 w 2145453"/>
              <a:gd name="connsiteY8" fmla="*/ 2468062 h 3010473"/>
              <a:gd name="connsiteX9" fmla="*/ 519460 w 2145453"/>
              <a:gd name="connsiteY9" fmla="*/ 2013663 h 3010473"/>
              <a:gd name="connsiteX10" fmla="*/ 0 w 2145453"/>
              <a:gd name="connsiteY10" fmla="*/ 1326467 h 3010473"/>
              <a:gd name="connsiteX11" fmla="*/ 628635 w 2145453"/>
              <a:gd name="connsiteY11" fmla="*/ 1589678 h 3010473"/>
              <a:gd name="connsiteX12" fmla="*/ 628635 w 2145453"/>
              <a:gd name="connsiteY12" fmla="*/ 141231 h 3010473"/>
              <a:gd name="connsiteX13" fmla="*/ 670001 w 2145453"/>
              <a:gd name="connsiteY13" fmla="*/ 41365 h 3010473"/>
              <a:gd name="connsiteX0" fmla="*/ 670001 w 2145453"/>
              <a:gd name="connsiteY0" fmla="*/ 41365 h 2912664"/>
              <a:gd name="connsiteX1" fmla="*/ 769866 w 2145453"/>
              <a:gd name="connsiteY1" fmla="*/ 0 h 2912664"/>
              <a:gd name="connsiteX2" fmla="*/ 911097 w 2145453"/>
              <a:gd name="connsiteY2" fmla="*/ 141231 h 2912664"/>
              <a:gd name="connsiteX3" fmla="*/ 960469 w 2145453"/>
              <a:gd name="connsiteY3" fmla="*/ 784060 h 2912664"/>
              <a:gd name="connsiteX4" fmla="*/ 1594794 w 2145453"/>
              <a:gd name="connsiteY4" fmla="*/ 789196 h 2912664"/>
              <a:gd name="connsiteX5" fmla="*/ 1848308 w 2145453"/>
              <a:gd name="connsiteY5" fmla="*/ 1898342 h 2912664"/>
              <a:gd name="connsiteX6" fmla="*/ 2145453 w 2145453"/>
              <a:gd name="connsiteY6" fmla="*/ 2249789 h 2912664"/>
              <a:gd name="connsiteX7" fmla="*/ 1535243 w 2145453"/>
              <a:gd name="connsiteY7" fmla="*/ 2912664 h 2912664"/>
              <a:gd name="connsiteX8" fmla="*/ 1136947 w 2145453"/>
              <a:gd name="connsiteY8" fmla="*/ 2468062 h 2912664"/>
              <a:gd name="connsiteX9" fmla="*/ 519460 w 2145453"/>
              <a:gd name="connsiteY9" fmla="*/ 2013663 h 2912664"/>
              <a:gd name="connsiteX10" fmla="*/ 0 w 2145453"/>
              <a:gd name="connsiteY10" fmla="*/ 1326467 h 2912664"/>
              <a:gd name="connsiteX11" fmla="*/ 628635 w 2145453"/>
              <a:gd name="connsiteY11" fmla="*/ 1589678 h 2912664"/>
              <a:gd name="connsiteX12" fmla="*/ 628635 w 2145453"/>
              <a:gd name="connsiteY12" fmla="*/ 141231 h 2912664"/>
              <a:gd name="connsiteX13" fmla="*/ 670001 w 2145453"/>
              <a:gd name="connsiteY13" fmla="*/ 41365 h 2912664"/>
              <a:gd name="connsiteX0" fmla="*/ 670001 w 2145453"/>
              <a:gd name="connsiteY0" fmla="*/ 41365 h 2912664"/>
              <a:gd name="connsiteX1" fmla="*/ 769866 w 2145453"/>
              <a:gd name="connsiteY1" fmla="*/ 0 h 2912664"/>
              <a:gd name="connsiteX2" fmla="*/ 911097 w 2145453"/>
              <a:gd name="connsiteY2" fmla="*/ 141231 h 2912664"/>
              <a:gd name="connsiteX3" fmla="*/ 960469 w 2145453"/>
              <a:gd name="connsiteY3" fmla="*/ 784060 h 2912664"/>
              <a:gd name="connsiteX4" fmla="*/ 1594794 w 2145453"/>
              <a:gd name="connsiteY4" fmla="*/ 789196 h 2912664"/>
              <a:gd name="connsiteX5" fmla="*/ 1848308 w 2145453"/>
              <a:gd name="connsiteY5" fmla="*/ 1898342 h 2912664"/>
              <a:gd name="connsiteX6" fmla="*/ 2145453 w 2145453"/>
              <a:gd name="connsiteY6" fmla="*/ 2249789 h 2912664"/>
              <a:gd name="connsiteX7" fmla="*/ 1535243 w 2145453"/>
              <a:gd name="connsiteY7" fmla="*/ 2912664 h 2912664"/>
              <a:gd name="connsiteX8" fmla="*/ 1136947 w 2145453"/>
              <a:gd name="connsiteY8" fmla="*/ 2468062 h 2912664"/>
              <a:gd name="connsiteX9" fmla="*/ 530391 w 2145453"/>
              <a:gd name="connsiteY9" fmla="*/ 2073665 h 2912664"/>
              <a:gd name="connsiteX10" fmla="*/ 0 w 2145453"/>
              <a:gd name="connsiteY10" fmla="*/ 1326467 h 2912664"/>
              <a:gd name="connsiteX11" fmla="*/ 628635 w 2145453"/>
              <a:gd name="connsiteY11" fmla="*/ 1589678 h 2912664"/>
              <a:gd name="connsiteX12" fmla="*/ 628635 w 2145453"/>
              <a:gd name="connsiteY12" fmla="*/ 141231 h 2912664"/>
              <a:gd name="connsiteX13" fmla="*/ 670001 w 2145453"/>
              <a:gd name="connsiteY13" fmla="*/ 41365 h 2912664"/>
              <a:gd name="connsiteX0" fmla="*/ 670001 w 2145453"/>
              <a:gd name="connsiteY0" fmla="*/ 41365 h 2912664"/>
              <a:gd name="connsiteX1" fmla="*/ 769866 w 2145453"/>
              <a:gd name="connsiteY1" fmla="*/ 0 h 2912664"/>
              <a:gd name="connsiteX2" fmla="*/ 911097 w 2145453"/>
              <a:gd name="connsiteY2" fmla="*/ 141231 h 2912664"/>
              <a:gd name="connsiteX3" fmla="*/ 960469 w 2145453"/>
              <a:gd name="connsiteY3" fmla="*/ 784060 h 2912664"/>
              <a:gd name="connsiteX4" fmla="*/ 1594794 w 2145453"/>
              <a:gd name="connsiteY4" fmla="*/ 789196 h 2912664"/>
              <a:gd name="connsiteX5" fmla="*/ 1848308 w 2145453"/>
              <a:gd name="connsiteY5" fmla="*/ 1898342 h 2912664"/>
              <a:gd name="connsiteX6" fmla="*/ 2145453 w 2145453"/>
              <a:gd name="connsiteY6" fmla="*/ 2249789 h 2912664"/>
              <a:gd name="connsiteX7" fmla="*/ 1535243 w 2145453"/>
              <a:gd name="connsiteY7" fmla="*/ 2912664 h 2912664"/>
              <a:gd name="connsiteX8" fmla="*/ 1136947 w 2145453"/>
              <a:gd name="connsiteY8" fmla="*/ 2468062 h 2912664"/>
              <a:gd name="connsiteX9" fmla="*/ 530391 w 2145453"/>
              <a:gd name="connsiteY9" fmla="*/ 2073665 h 2912664"/>
              <a:gd name="connsiteX10" fmla="*/ 0 w 2145453"/>
              <a:gd name="connsiteY10" fmla="*/ 1326467 h 2912664"/>
              <a:gd name="connsiteX11" fmla="*/ 628635 w 2145453"/>
              <a:gd name="connsiteY11" fmla="*/ 1589678 h 2912664"/>
              <a:gd name="connsiteX12" fmla="*/ 628635 w 2145453"/>
              <a:gd name="connsiteY12" fmla="*/ 141231 h 2912664"/>
              <a:gd name="connsiteX13" fmla="*/ 670001 w 2145453"/>
              <a:gd name="connsiteY13" fmla="*/ 41365 h 2912664"/>
              <a:gd name="connsiteX0" fmla="*/ 670001 w 2145453"/>
              <a:gd name="connsiteY0" fmla="*/ 41365 h 2912664"/>
              <a:gd name="connsiteX1" fmla="*/ 769866 w 2145453"/>
              <a:gd name="connsiteY1" fmla="*/ 0 h 2912664"/>
              <a:gd name="connsiteX2" fmla="*/ 911097 w 2145453"/>
              <a:gd name="connsiteY2" fmla="*/ 141231 h 2912664"/>
              <a:gd name="connsiteX3" fmla="*/ 960469 w 2145453"/>
              <a:gd name="connsiteY3" fmla="*/ 784060 h 2912664"/>
              <a:gd name="connsiteX4" fmla="*/ 1594794 w 2145453"/>
              <a:gd name="connsiteY4" fmla="*/ 789196 h 2912664"/>
              <a:gd name="connsiteX5" fmla="*/ 1848308 w 2145453"/>
              <a:gd name="connsiteY5" fmla="*/ 1898342 h 2912664"/>
              <a:gd name="connsiteX6" fmla="*/ 2145453 w 2145453"/>
              <a:gd name="connsiteY6" fmla="*/ 2249789 h 2912664"/>
              <a:gd name="connsiteX7" fmla="*/ 1535243 w 2145453"/>
              <a:gd name="connsiteY7" fmla="*/ 2912664 h 2912664"/>
              <a:gd name="connsiteX8" fmla="*/ 1136947 w 2145453"/>
              <a:gd name="connsiteY8" fmla="*/ 2468062 h 2912664"/>
              <a:gd name="connsiteX9" fmla="*/ 530391 w 2145453"/>
              <a:gd name="connsiteY9" fmla="*/ 2073665 h 2912664"/>
              <a:gd name="connsiteX10" fmla="*/ 0 w 2145453"/>
              <a:gd name="connsiteY10" fmla="*/ 1326467 h 2912664"/>
              <a:gd name="connsiteX11" fmla="*/ 679880 w 2145453"/>
              <a:gd name="connsiteY11" fmla="*/ 1646872 h 2912664"/>
              <a:gd name="connsiteX12" fmla="*/ 628635 w 2145453"/>
              <a:gd name="connsiteY12" fmla="*/ 141231 h 2912664"/>
              <a:gd name="connsiteX13" fmla="*/ 670001 w 2145453"/>
              <a:gd name="connsiteY13" fmla="*/ 41365 h 2912664"/>
              <a:gd name="connsiteX0" fmla="*/ 670001 w 2145453"/>
              <a:gd name="connsiteY0" fmla="*/ 41365 h 2912664"/>
              <a:gd name="connsiteX1" fmla="*/ 769866 w 2145453"/>
              <a:gd name="connsiteY1" fmla="*/ 0 h 2912664"/>
              <a:gd name="connsiteX2" fmla="*/ 911097 w 2145453"/>
              <a:gd name="connsiteY2" fmla="*/ 141231 h 2912664"/>
              <a:gd name="connsiteX3" fmla="*/ 960469 w 2145453"/>
              <a:gd name="connsiteY3" fmla="*/ 784060 h 2912664"/>
              <a:gd name="connsiteX4" fmla="*/ 1594794 w 2145453"/>
              <a:gd name="connsiteY4" fmla="*/ 789196 h 2912664"/>
              <a:gd name="connsiteX5" fmla="*/ 1848308 w 2145453"/>
              <a:gd name="connsiteY5" fmla="*/ 1898342 h 2912664"/>
              <a:gd name="connsiteX6" fmla="*/ 2145453 w 2145453"/>
              <a:gd name="connsiteY6" fmla="*/ 2249789 h 2912664"/>
              <a:gd name="connsiteX7" fmla="*/ 1535243 w 2145453"/>
              <a:gd name="connsiteY7" fmla="*/ 2912664 h 2912664"/>
              <a:gd name="connsiteX8" fmla="*/ 1136947 w 2145453"/>
              <a:gd name="connsiteY8" fmla="*/ 2468062 h 2912664"/>
              <a:gd name="connsiteX9" fmla="*/ 530391 w 2145453"/>
              <a:gd name="connsiteY9" fmla="*/ 2073665 h 2912664"/>
              <a:gd name="connsiteX10" fmla="*/ 0 w 2145453"/>
              <a:gd name="connsiteY10" fmla="*/ 1326467 h 2912664"/>
              <a:gd name="connsiteX11" fmla="*/ 679880 w 2145453"/>
              <a:gd name="connsiteY11" fmla="*/ 1646872 h 2912664"/>
              <a:gd name="connsiteX12" fmla="*/ 628635 w 2145453"/>
              <a:gd name="connsiteY12" fmla="*/ 141231 h 2912664"/>
              <a:gd name="connsiteX13" fmla="*/ 670001 w 2145453"/>
              <a:gd name="connsiteY13" fmla="*/ 41365 h 2912664"/>
              <a:gd name="connsiteX0" fmla="*/ 670001 w 2145453"/>
              <a:gd name="connsiteY0" fmla="*/ 41365 h 2912664"/>
              <a:gd name="connsiteX1" fmla="*/ 769866 w 2145453"/>
              <a:gd name="connsiteY1" fmla="*/ 0 h 2912664"/>
              <a:gd name="connsiteX2" fmla="*/ 911097 w 2145453"/>
              <a:gd name="connsiteY2" fmla="*/ 141231 h 2912664"/>
              <a:gd name="connsiteX3" fmla="*/ 979523 w 2145453"/>
              <a:gd name="connsiteY3" fmla="*/ 863751 h 2912664"/>
              <a:gd name="connsiteX4" fmla="*/ 1594794 w 2145453"/>
              <a:gd name="connsiteY4" fmla="*/ 789196 h 2912664"/>
              <a:gd name="connsiteX5" fmla="*/ 1848308 w 2145453"/>
              <a:gd name="connsiteY5" fmla="*/ 1898342 h 2912664"/>
              <a:gd name="connsiteX6" fmla="*/ 2145453 w 2145453"/>
              <a:gd name="connsiteY6" fmla="*/ 2249789 h 2912664"/>
              <a:gd name="connsiteX7" fmla="*/ 1535243 w 2145453"/>
              <a:gd name="connsiteY7" fmla="*/ 2912664 h 2912664"/>
              <a:gd name="connsiteX8" fmla="*/ 1136947 w 2145453"/>
              <a:gd name="connsiteY8" fmla="*/ 2468062 h 2912664"/>
              <a:gd name="connsiteX9" fmla="*/ 530391 w 2145453"/>
              <a:gd name="connsiteY9" fmla="*/ 2073665 h 2912664"/>
              <a:gd name="connsiteX10" fmla="*/ 0 w 2145453"/>
              <a:gd name="connsiteY10" fmla="*/ 1326467 h 2912664"/>
              <a:gd name="connsiteX11" fmla="*/ 679880 w 2145453"/>
              <a:gd name="connsiteY11" fmla="*/ 1646872 h 2912664"/>
              <a:gd name="connsiteX12" fmla="*/ 628635 w 2145453"/>
              <a:gd name="connsiteY12" fmla="*/ 141231 h 2912664"/>
              <a:gd name="connsiteX13" fmla="*/ 670001 w 2145453"/>
              <a:gd name="connsiteY13" fmla="*/ 41365 h 2912664"/>
              <a:gd name="connsiteX0" fmla="*/ 670001 w 2145453"/>
              <a:gd name="connsiteY0" fmla="*/ 41365 h 2912664"/>
              <a:gd name="connsiteX1" fmla="*/ 769866 w 2145453"/>
              <a:gd name="connsiteY1" fmla="*/ 0 h 2912664"/>
              <a:gd name="connsiteX2" fmla="*/ 911097 w 2145453"/>
              <a:gd name="connsiteY2" fmla="*/ 141231 h 2912664"/>
              <a:gd name="connsiteX3" fmla="*/ 979523 w 2145453"/>
              <a:gd name="connsiteY3" fmla="*/ 863751 h 2912664"/>
              <a:gd name="connsiteX4" fmla="*/ 1594794 w 2145453"/>
              <a:gd name="connsiteY4" fmla="*/ 789196 h 2912664"/>
              <a:gd name="connsiteX5" fmla="*/ 1848308 w 2145453"/>
              <a:gd name="connsiteY5" fmla="*/ 1898342 h 2912664"/>
              <a:gd name="connsiteX6" fmla="*/ 2145453 w 2145453"/>
              <a:gd name="connsiteY6" fmla="*/ 2249789 h 2912664"/>
              <a:gd name="connsiteX7" fmla="*/ 1535243 w 2145453"/>
              <a:gd name="connsiteY7" fmla="*/ 2912664 h 2912664"/>
              <a:gd name="connsiteX8" fmla="*/ 1136947 w 2145453"/>
              <a:gd name="connsiteY8" fmla="*/ 2468062 h 2912664"/>
              <a:gd name="connsiteX9" fmla="*/ 530391 w 2145453"/>
              <a:gd name="connsiteY9" fmla="*/ 2073665 h 2912664"/>
              <a:gd name="connsiteX10" fmla="*/ 0 w 2145453"/>
              <a:gd name="connsiteY10" fmla="*/ 1326467 h 2912664"/>
              <a:gd name="connsiteX11" fmla="*/ 679880 w 2145453"/>
              <a:gd name="connsiteY11" fmla="*/ 1646872 h 2912664"/>
              <a:gd name="connsiteX12" fmla="*/ 628635 w 2145453"/>
              <a:gd name="connsiteY12" fmla="*/ 141231 h 2912664"/>
              <a:gd name="connsiteX13" fmla="*/ 670001 w 2145453"/>
              <a:gd name="connsiteY13" fmla="*/ 41365 h 2912664"/>
              <a:gd name="connsiteX0" fmla="*/ 670001 w 2145453"/>
              <a:gd name="connsiteY0" fmla="*/ 41365 h 2912664"/>
              <a:gd name="connsiteX1" fmla="*/ 769866 w 2145453"/>
              <a:gd name="connsiteY1" fmla="*/ 0 h 2912664"/>
              <a:gd name="connsiteX2" fmla="*/ 911097 w 2145453"/>
              <a:gd name="connsiteY2" fmla="*/ 141231 h 2912664"/>
              <a:gd name="connsiteX3" fmla="*/ 979523 w 2145453"/>
              <a:gd name="connsiteY3" fmla="*/ 863751 h 2912664"/>
              <a:gd name="connsiteX4" fmla="*/ 1578849 w 2145453"/>
              <a:gd name="connsiteY4" fmla="*/ 851069 h 2912664"/>
              <a:gd name="connsiteX5" fmla="*/ 1848308 w 2145453"/>
              <a:gd name="connsiteY5" fmla="*/ 1898342 h 2912664"/>
              <a:gd name="connsiteX6" fmla="*/ 2145453 w 2145453"/>
              <a:gd name="connsiteY6" fmla="*/ 2249789 h 2912664"/>
              <a:gd name="connsiteX7" fmla="*/ 1535243 w 2145453"/>
              <a:gd name="connsiteY7" fmla="*/ 2912664 h 2912664"/>
              <a:gd name="connsiteX8" fmla="*/ 1136947 w 2145453"/>
              <a:gd name="connsiteY8" fmla="*/ 2468062 h 2912664"/>
              <a:gd name="connsiteX9" fmla="*/ 530391 w 2145453"/>
              <a:gd name="connsiteY9" fmla="*/ 2073665 h 2912664"/>
              <a:gd name="connsiteX10" fmla="*/ 0 w 2145453"/>
              <a:gd name="connsiteY10" fmla="*/ 1326467 h 2912664"/>
              <a:gd name="connsiteX11" fmla="*/ 679880 w 2145453"/>
              <a:gd name="connsiteY11" fmla="*/ 1646872 h 2912664"/>
              <a:gd name="connsiteX12" fmla="*/ 628635 w 2145453"/>
              <a:gd name="connsiteY12" fmla="*/ 141231 h 2912664"/>
              <a:gd name="connsiteX13" fmla="*/ 670001 w 2145453"/>
              <a:gd name="connsiteY13" fmla="*/ 41365 h 2912664"/>
              <a:gd name="connsiteX0" fmla="*/ 670001 w 2145453"/>
              <a:gd name="connsiteY0" fmla="*/ 41365 h 2912664"/>
              <a:gd name="connsiteX1" fmla="*/ 769866 w 2145453"/>
              <a:gd name="connsiteY1" fmla="*/ 0 h 2912664"/>
              <a:gd name="connsiteX2" fmla="*/ 911097 w 2145453"/>
              <a:gd name="connsiteY2" fmla="*/ 141231 h 2912664"/>
              <a:gd name="connsiteX3" fmla="*/ 979523 w 2145453"/>
              <a:gd name="connsiteY3" fmla="*/ 863751 h 2912664"/>
              <a:gd name="connsiteX4" fmla="*/ 1578849 w 2145453"/>
              <a:gd name="connsiteY4" fmla="*/ 851069 h 2912664"/>
              <a:gd name="connsiteX5" fmla="*/ 1848308 w 2145453"/>
              <a:gd name="connsiteY5" fmla="*/ 1898342 h 2912664"/>
              <a:gd name="connsiteX6" fmla="*/ 2145453 w 2145453"/>
              <a:gd name="connsiteY6" fmla="*/ 2249789 h 2912664"/>
              <a:gd name="connsiteX7" fmla="*/ 1535243 w 2145453"/>
              <a:gd name="connsiteY7" fmla="*/ 2912664 h 2912664"/>
              <a:gd name="connsiteX8" fmla="*/ 1136947 w 2145453"/>
              <a:gd name="connsiteY8" fmla="*/ 2468062 h 2912664"/>
              <a:gd name="connsiteX9" fmla="*/ 530391 w 2145453"/>
              <a:gd name="connsiteY9" fmla="*/ 2073665 h 2912664"/>
              <a:gd name="connsiteX10" fmla="*/ 0 w 2145453"/>
              <a:gd name="connsiteY10" fmla="*/ 1326467 h 2912664"/>
              <a:gd name="connsiteX11" fmla="*/ 679880 w 2145453"/>
              <a:gd name="connsiteY11" fmla="*/ 1646872 h 2912664"/>
              <a:gd name="connsiteX12" fmla="*/ 628635 w 2145453"/>
              <a:gd name="connsiteY12" fmla="*/ 141231 h 2912664"/>
              <a:gd name="connsiteX13" fmla="*/ 670001 w 2145453"/>
              <a:gd name="connsiteY13" fmla="*/ 41365 h 2912664"/>
              <a:gd name="connsiteX0" fmla="*/ 670001 w 2145453"/>
              <a:gd name="connsiteY0" fmla="*/ 41365 h 2912664"/>
              <a:gd name="connsiteX1" fmla="*/ 769866 w 2145453"/>
              <a:gd name="connsiteY1" fmla="*/ 0 h 2912664"/>
              <a:gd name="connsiteX2" fmla="*/ 911097 w 2145453"/>
              <a:gd name="connsiteY2" fmla="*/ 141231 h 2912664"/>
              <a:gd name="connsiteX3" fmla="*/ 979523 w 2145453"/>
              <a:gd name="connsiteY3" fmla="*/ 863751 h 2912664"/>
              <a:gd name="connsiteX4" fmla="*/ 1578849 w 2145453"/>
              <a:gd name="connsiteY4" fmla="*/ 851069 h 2912664"/>
              <a:gd name="connsiteX5" fmla="*/ 1848308 w 2145453"/>
              <a:gd name="connsiteY5" fmla="*/ 1898342 h 2912664"/>
              <a:gd name="connsiteX6" fmla="*/ 2145453 w 2145453"/>
              <a:gd name="connsiteY6" fmla="*/ 2249789 h 2912664"/>
              <a:gd name="connsiteX7" fmla="*/ 1535243 w 2145453"/>
              <a:gd name="connsiteY7" fmla="*/ 2912664 h 2912664"/>
              <a:gd name="connsiteX8" fmla="*/ 1136947 w 2145453"/>
              <a:gd name="connsiteY8" fmla="*/ 2468062 h 2912664"/>
              <a:gd name="connsiteX9" fmla="*/ 530391 w 2145453"/>
              <a:gd name="connsiteY9" fmla="*/ 2073665 h 2912664"/>
              <a:gd name="connsiteX10" fmla="*/ 0 w 2145453"/>
              <a:gd name="connsiteY10" fmla="*/ 1326467 h 2912664"/>
              <a:gd name="connsiteX11" fmla="*/ 710556 w 2145453"/>
              <a:gd name="connsiteY11" fmla="*/ 1634217 h 2912664"/>
              <a:gd name="connsiteX12" fmla="*/ 628635 w 2145453"/>
              <a:gd name="connsiteY12" fmla="*/ 141231 h 2912664"/>
              <a:gd name="connsiteX13" fmla="*/ 670001 w 2145453"/>
              <a:gd name="connsiteY13" fmla="*/ 41365 h 2912664"/>
              <a:gd name="connsiteX0" fmla="*/ 733305 w 2208757"/>
              <a:gd name="connsiteY0" fmla="*/ 41365 h 2912664"/>
              <a:gd name="connsiteX1" fmla="*/ 833170 w 2208757"/>
              <a:gd name="connsiteY1" fmla="*/ 0 h 2912664"/>
              <a:gd name="connsiteX2" fmla="*/ 974401 w 2208757"/>
              <a:gd name="connsiteY2" fmla="*/ 141231 h 2912664"/>
              <a:gd name="connsiteX3" fmla="*/ 1042827 w 2208757"/>
              <a:gd name="connsiteY3" fmla="*/ 863751 h 2912664"/>
              <a:gd name="connsiteX4" fmla="*/ 1642153 w 2208757"/>
              <a:gd name="connsiteY4" fmla="*/ 851069 h 2912664"/>
              <a:gd name="connsiteX5" fmla="*/ 1911612 w 2208757"/>
              <a:gd name="connsiteY5" fmla="*/ 1898342 h 2912664"/>
              <a:gd name="connsiteX6" fmla="*/ 2208757 w 2208757"/>
              <a:gd name="connsiteY6" fmla="*/ 2249789 h 2912664"/>
              <a:gd name="connsiteX7" fmla="*/ 1598547 w 2208757"/>
              <a:gd name="connsiteY7" fmla="*/ 2912664 h 2912664"/>
              <a:gd name="connsiteX8" fmla="*/ 1200251 w 2208757"/>
              <a:gd name="connsiteY8" fmla="*/ 2468062 h 2912664"/>
              <a:gd name="connsiteX9" fmla="*/ 593695 w 2208757"/>
              <a:gd name="connsiteY9" fmla="*/ 2073665 h 2912664"/>
              <a:gd name="connsiteX10" fmla="*/ 0 w 2208757"/>
              <a:gd name="connsiteY10" fmla="*/ 1399250 h 2912664"/>
              <a:gd name="connsiteX11" fmla="*/ 773860 w 2208757"/>
              <a:gd name="connsiteY11" fmla="*/ 1634217 h 2912664"/>
              <a:gd name="connsiteX12" fmla="*/ 691939 w 2208757"/>
              <a:gd name="connsiteY12" fmla="*/ 141231 h 2912664"/>
              <a:gd name="connsiteX13" fmla="*/ 733305 w 2208757"/>
              <a:gd name="connsiteY13" fmla="*/ 41365 h 2912664"/>
              <a:gd name="connsiteX0" fmla="*/ 787104 w 2262556"/>
              <a:gd name="connsiteY0" fmla="*/ 41365 h 2912664"/>
              <a:gd name="connsiteX1" fmla="*/ 886969 w 2262556"/>
              <a:gd name="connsiteY1" fmla="*/ 0 h 2912664"/>
              <a:gd name="connsiteX2" fmla="*/ 1028200 w 2262556"/>
              <a:gd name="connsiteY2" fmla="*/ 141231 h 2912664"/>
              <a:gd name="connsiteX3" fmla="*/ 1096626 w 2262556"/>
              <a:gd name="connsiteY3" fmla="*/ 863751 h 2912664"/>
              <a:gd name="connsiteX4" fmla="*/ 1695952 w 2262556"/>
              <a:gd name="connsiteY4" fmla="*/ 851069 h 2912664"/>
              <a:gd name="connsiteX5" fmla="*/ 1965411 w 2262556"/>
              <a:gd name="connsiteY5" fmla="*/ 1898342 h 2912664"/>
              <a:gd name="connsiteX6" fmla="*/ 2262556 w 2262556"/>
              <a:gd name="connsiteY6" fmla="*/ 2249789 h 2912664"/>
              <a:gd name="connsiteX7" fmla="*/ 1652346 w 2262556"/>
              <a:gd name="connsiteY7" fmla="*/ 2912664 h 2912664"/>
              <a:gd name="connsiteX8" fmla="*/ 1254050 w 2262556"/>
              <a:gd name="connsiteY8" fmla="*/ 2468062 h 2912664"/>
              <a:gd name="connsiteX9" fmla="*/ 647494 w 2262556"/>
              <a:gd name="connsiteY9" fmla="*/ 2073665 h 2912664"/>
              <a:gd name="connsiteX10" fmla="*/ 0 w 2262556"/>
              <a:gd name="connsiteY10" fmla="*/ 1381959 h 2912664"/>
              <a:gd name="connsiteX11" fmla="*/ 827659 w 2262556"/>
              <a:gd name="connsiteY11" fmla="*/ 1634217 h 2912664"/>
              <a:gd name="connsiteX12" fmla="*/ 745738 w 2262556"/>
              <a:gd name="connsiteY12" fmla="*/ 141231 h 2912664"/>
              <a:gd name="connsiteX13" fmla="*/ 787104 w 2262556"/>
              <a:gd name="connsiteY13" fmla="*/ 41365 h 2912664"/>
              <a:gd name="connsiteX0" fmla="*/ 787104 w 2262556"/>
              <a:gd name="connsiteY0" fmla="*/ 41365 h 2912664"/>
              <a:gd name="connsiteX1" fmla="*/ 886969 w 2262556"/>
              <a:gd name="connsiteY1" fmla="*/ 0 h 2912664"/>
              <a:gd name="connsiteX2" fmla="*/ 1028200 w 2262556"/>
              <a:gd name="connsiteY2" fmla="*/ 141231 h 2912664"/>
              <a:gd name="connsiteX3" fmla="*/ 1096626 w 2262556"/>
              <a:gd name="connsiteY3" fmla="*/ 863751 h 2912664"/>
              <a:gd name="connsiteX4" fmla="*/ 1695952 w 2262556"/>
              <a:gd name="connsiteY4" fmla="*/ 851069 h 2912664"/>
              <a:gd name="connsiteX5" fmla="*/ 1965411 w 2262556"/>
              <a:gd name="connsiteY5" fmla="*/ 1898342 h 2912664"/>
              <a:gd name="connsiteX6" fmla="*/ 2262556 w 2262556"/>
              <a:gd name="connsiteY6" fmla="*/ 2249789 h 2912664"/>
              <a:gd name="connsiteX7" fmla="*/ 1652346 w 2262556"/>
              <a:gd name="connsiteY7" fmla="*/ 2912664 h 2912664"/>
              <a:gd name="connsiteX8" fmla="*/ 1254050 w 2262556"/>
              <a:gd name="connsiteY8" fmla="*/ 2468062 h 2912664"/>
              <a:gd name="connsiteX9" fmla="*/ 647494 w 2262556"/>
              <a:gd name="connsiteY9" fmla="*/ 2073665 h 2912664"/>
              <a:gd name="connsiteX10" fmla="*/ 0 w 2262556"/>
              <a:gd name="connsiteY10" fmla="*/ 1381959 h 2912664"/>
              <a:gd name="connsiteX11" fmla="*/ 827659 w 2262556"/>
              <a:gd name="connsiteY11" fmla="*/ 1634217 h 2912664"/>
              <a:gd name="connsiteX12" fmla="*/ 745738 w 2262556"/>
              <a:gd name="connsiteY12" fmla="*/ 141231 h 2912664"/>
              <a:gd name="connsiteX13" fmla="*/ 787104 w 2262556"/>
              <a:gd name="connsiteY13" fmla="*/ 41365 h 2912664"/>
              <a:gd name="connsiteX0" fmla="*/ 787104 w 2262556"/>
              <a:gd name="connsiteY0" fmla="*/ 41365 h 2912664"/>
              <a:gd name="connsiteX1" fmla="*/ 886969 w 2262556"/>
              <a:gd name="connsiteY1" fmla="*/ 0 h 2912664"/>
              <a:gd name="connsiteX2" fmla="*/ 1028200 w 2262556"/>
              <a:gd name="connsiteY2" fmla="*/ 141231 h 2912664"/>
              <a:gd name="connsiteX3" fmla="*/ 1096626 w 2262556"/>
              <a:gd name="connsiteY3" fmla="*/ 863751 h 2912664"/>
              <a:gd name="connsiteX4" fmla="*/ 1695952 w 2262556"/>
              <a:gd name="connsiteY4" fmla="*/ 851069 h 2912664"/>
              <a:gd name="connsiteX5" fmla="*/ 1965411 w 2262556"/>
              <a:gd name="connsiteY5" fmla="*/ 1898342 h 2912664"/>
              <a:gd name="connsiteX6" fmla="*/ 2262556 w 2262556"/>
              <a:gd name="connsiteY6" fmla="*/ 2249789 h 2912664"/>
              <a:gd name="connsiteX7" fmla="*/ 1652346 w 2262556"/>
              <a:gd name="connsiteY7" fmla="*/ 2912664 h 2912664"/>
              <a:gd name="connsiteX8" fmla="*/ 1254050 w 2262556"/>
              <a:gd name="connsiteY8" fmla="*/ 2468062 h 2912664"/>
              <a:gd name="connsiteX9" fmla="*/ 647494 w 2262556"/>
              <a:gd name="connsiteY9" fmla="*/ 2073665 h 2912664"/>
              <a:gd name="connsiteX10" fmla="*/ 0 w 2262556"/>
              <a:gd name="connsiteY10" fmla="*/ 1381959 h 2912664"/>
              <a:gd name="connsiteX11" fmla="*/ 827659 w 2262556"/>
              <a:gd name="connsiteY11" fmla="*/ 1634217 h 2912664"/>
              <a:gd name="connsiteX12" fmla="*/ 745738 w 2262556"/>
              <a:gd name="connsiteY12" fmla="*/ 141231 h 2912664"/>
              <a:gd name="connsiteX13" fmla="*/ 787104 w 2262556"/>
              <a:gd name="connsiteY13" fmla="*/ 41365 h 2912664"/>
              <a:gd name="connsiteX0" fmla="*/ 787104 w 2262556"/>
              <a:gd name="connsiteY0" fmla="*/ 41365 h 3204020"/>
              <a:gd name="connsiteX1" fmla="*/ 886969 w 2262556"/>
              <a:gd name="connsiteY1" fmla="*/ 0 h 3204020"/>
              <a:gd name="connsiteX2" fmla="*/ 1028200 w 2262556"/>
              <a:gd name="connsiteY2" fmla="*/ 141231 h 3204020"/>
              <a:gd name="connsiteX3" fmla="*/ 1096626 w 2262556"/>
              <a:gd name="connsiteY3" fmla="*/ 863751 h 3204020"/>
              <a:gd name="connsiteX4" fmla="*/ 1695952 w 2262556"/>
              <a:gd name="connsiteY4" fmla="*/ 851069 h 3204020"/>
              <a:gd name="connsiteX5" fmla="*/ 1965411 w 2262556"/>
              <a:gd name="connsiteY5" fmla="*/ 1898342 h 3204020"/>
              <a:gd name="connsiteX6" fmla="*/ 2262556 w 2262556"/>
              <a:gd name="connsiteY6" fmla="*/ 2249789 h 3204020"/>
              <a:gd name="connsiteX7" fmla="*/ 1875442 w 2262556"/>
              <a:gd name="connsiteY7" fmla="*/ 3204020 h 3204020"/>
              <a:gd name="connsiteX8" fmla="*/ 1254050 w 2262556"/>
              <a:gd name="connsiteY8" fmla="*/ 2468062 h 3204020"/>
              <a:gd name="connsiteX9" fmla="*/ 647494 w 2262556"/>
              <a:gd name="connsiteY9" fmla="*/ 2073665 h 3204020"/>
              <a:gd name="connsiteX10" fmla="*/ 0 w 2262556"/>
              <a:gd name="connsiteY10" fmla="*/ 1381959 h 3204020"/>
              <a:gd name="connsiteX11" fmla="*/ 827659 w 2262556"/>
              <a:gd name="connsiteY11" fmla="*/ 1634217 h 3204020"/>
              <a:gd name="connsiteX12" fmla="*/ 745738 w 2262556"/>
              <a:gd name="connsiteY12" fmla="*/ 141231 h 3204020"/>
              <a:gd name="connsiteX13" fmla="*/ 787104 w 2262556"/>
              <a:gd name="connsiteY13" fmla="*/ 41365 h 3204020"/>
              <a:gd name="connsiteX0" fmla="*/ 787104 w 2616797"/>
              <a:gd name="connsiteY0" fmla="*/ 41365 h 3204020"/>
              <a:gd name="connsiteX1" fmla="*/ 886969 w 2616797"/>
              <a:gd name="connsiteY1" fmla="*/ 0 h 3204020"/>
              <a:gd name="connsiteX2" fmla="*/ 1028200 w 2616797"/>
              <a:gd name="connsiteY2" fmla="*/ 141231 h 3204020"/>
              <a:gd name="connsiteX3" fmla="*/ 1096626 w 2616797"/>
              <a:gd name="connsiteY3" fmla="*/ 863751 h 3204020"/>
              <a:gd name="connsiteX4" fmla="*/ 1695952 w 2616797"/>
              <a:gd name="connsiteY4" fmla="*/ 851069 h 3204020"/>
              <a:gd name="connsiteX5" fmla="*/ 1965411 w 2616797"/>
              <a:gd name="connsiteY5" fmla="*/ 1898342 h 3204020"/>
              <a:gd name="connsiteX6" fmla="*/ 2616797 w 2616797"/>
              <a:gd name="connsiteY6" fmla="*/ 2518120 h 3204020"/>
              <a:gd name="connsiteX7" fmla="*/ 1875442 w 2616797"/>
              <a:gd name="connsiteY7" fmla="*/ 3204020 h 3204020"/>
              <a:gd name="connsiteX8" fmla="*/ 1254050 w 2616797"/>
              <a:gd name="connsiteY8" fmla="*/ 2468062 h 3204020"/>
              <a:gd name="connsiteX9" fmla="*/ 647494 w 2616797"/>
              <a:gd name="connsiteY9" fmla="*/ 2073665 h 3204020"/>
              <a:gd name="connsiteX10" fmla="*/ 0 w 2616797"/>
              <a:gd name="connsiteY10" fmla="*/ 1381959 h 3204020"/>
              <a:gd name="connsiteX11" fmla="*/ 827659 w 2616797"/>
              <a:gd name="connsiteY11" fmla="*/ 1634217 h 3204020"/>
              <a:gd name="connsiteX12" fmla="*/ 745738 w 2616797"/>
              <a:gd name="connsiteY12" fmla="*/ 141231 h 3204020"/>
              <a:gd name="connsiteX13" fmla="*/ 787104 w 2616797"/>
              <a:gd name="connsiteY13" fmla="*/ 41365 h 3204020"/>
              <a:gd name="connsiteX0" fmla="*/ 787104 w 2616797"/>
              <a:gd name="connsiteY0" fmla="*/ 41365 h 3204020"/>
              <a:gd name="connsiteX1" fmla="*/ 886969 w 2616797"/>
              <a:gd name="connsiteY1" fmla="*/ 0 h 3204020"/>
              <a:gd name="connsiteX2" fmla="*/ 1028200 w 2616797"/>
              <a:gd name="connsiteY2" fmla="*/ 141231 h 3204020"/>
              <a:gd name="connsiteX3" fmla="*/ 1096626 w 2616797"/>
              <a:gd name="connsiteY3" fmla="*/ 863751 h 3204020"/>
              <a:gd name="connsiteX4" fmla="*/ 1695952 w 2616797"/>
              <a:gd name="connsiteY4" fmla="*/ 851069 h 3204020"/>
              <a:gd name="connsiteX5" fmla="*/ 1965411 w 2616797"/>
              <a:gd name="connsiteY5" fmla="*/ 1898342 h 3204020"/>
              <a:gd name="connsiteX6" fmla="*/ 2616797 w 2616797"/>
              <a:gd name="connsiteY6" fmla="*/ 2518120 h 3204020"/>
              <a:gd name="connsiteX7" fmla="*/ 1875442 w 2616797"/>
              <a:gd name="connsiteY7" fmla="*/ 3204020 h 3204020"/>
              <a:gd name="connsiteX8" fmla="*/ 1254050 w 2616797"/>
              <a:gd name="connsiteY8" fmla="*/ 2468062 h 3204020"/>
              <a:gd name="connsiteX9" fmla="*/ 647494 w 2616797"/>
              <a:gd name="connsiteY9" fmla="*/ 2073665 h 3204020"/>
              <a:gd name="connsiteX10" fmla="*/ 0 w 2616797"/>
              <a:gd name="connsiteY10" fmla="*/ 1381959 h 3204020"/>
              <a:gd name="connsiteX11" fmla="*/ 827659 w 2616797"/>
              <a:gd name="connsiteY11" fmla="*/ 1634217 h 3204020"/>
              <a:gd name="connsiteX12" fmla="*/ 745738 w 2616797"/>
              <a:gd name="connsiteY12" fmla="*/ 141231 h 3204020"/>
              <a:gd name="connsiteX13" fmla="*/ 787104 w 2616797"/>
              <a:gd name="connsiteY13" fmla="*/ 41365 h 3204020"/>
              <a:gd name="connsiteX0" fmla="*/ 787104 w 2635848"/>
              <a:gd name="connsiteY0" fmla="*/ 41365 h 3204020"/>
              <a:gd name="connsiteX1" fmla="*/ 886969 w 2635848"/>
              <a:gd name="connsiteY1" fmla="*/ 0 h 3204020"/>
              <a:gd name="connsiteX2" fmla="*/ 1028200 w 2635848"/>
              <a:gd name="connsiteY2" fmla="*/ 141231 h 3204020"/>
              <a:gd name="connsiteX3" fmla="*/ 1096626 w 2635848"/>
              <a:gd name="connsiteY3" fmla="*/ 863751 h 3204020"/>
              <a:gd name="connsiteX4" fmla="*/ 1695952 w 2635848"/>
              <a:gd name="connsiteY4" fmla="*/ 851069 h 3204020"/>
              <a:gd name="connsiteX5" fmla="*/ 1965411 w 2635848"/>
              <a:gd name="connsiteY5" fmla="*/ 1898342 h 3204020"/>
              <a:gd name="connsiteX6" fmla="*/ 2635848 w 2635848"/>
              <a:gd name="connsiteY6" fmla="*/ 2523197 h 3204020"/>
              <a:gd name="connsiteX7" fmla="*/ 1875442 w 2635848"/>
              <a:gd name="connsiteY7" fmla="*/ 3204020 h 3204020"/>
              <a:gd name="connsiteX8" fmla="*/ 1254050 w 2635848"/>
              <a:gd name="connsiteY8" fmla="*/ 2468062 h 3204020"/>
              <a:gd name="connsiteX9" fmla="*/ 647494 w 2635848"/>
              <a:gd name="connsiteY9" fmla="*/ 2073665 h 3204020"/>
              <a:gd name="connsiteX10" fmla="*/ 0 w 2635848"/>
              <a:gd name="connsiteY10" fmla="*/ 1381959 h 3204020"/>
              <a:gd name="connsiteX11" fmla="*/ 827659 w 2635848"/>
              <a:gd name="connsiteY11" fmla="*/ 1634217 h 3204020"/>
              <a:gd name="connsiteX12" fmla="*/ 745738 w 2635848"/>
              <a:gd name="connsiteY12" fmla="*/ 141231 h 3204020"/>
              <a:gd name="connsiteX13" fmla="*/ 787104 w 2635848"/>
              <a:gd name="connsiteY13" fmla="*/ 41365 h 3204020"/>
              <a:gd name="connsiteX0" fmla="*/ 787104 w 2651771"/>
              <a:gd name="connsiteY0" fmla="*/ 41365 h 3204020"/>
              <a:gd name="connsiteX1" fmla="*/ 886969 w 2651771"/>
              <a:gd name="connsiteY1" fmla="*/ 0 h 3204020"/>
              <a:gd name="connsiteX2" fmla="*/ 1028200 w 2651771"/>
              <a:gd name="connsiteY2" fmla="*/ 141231 h 3204020"/>
              <a:gd name="connsiteX3" fmla="*/ 1096626 w 2651771"/>
              <a:gd name="connsiteY3" fmla="*/ 863751 h 3204020"/>
              <a:gd name="connsiteX4" fmla="*/ 1695952 w 2651771"/>
              <a:gd name="connsiteY4" fmla="*/ 851069 h 3204020"/>
              <a:gd name="connsiteX5" fmla="*/ 1965411 w 2651771"/>
              <a:gd name="connsiteY5" fmla="*/ 1898342 h 3204020"/>
              <a:gd name="connsiteX6" fmla="*/ 2651771 w 2651771"/>
              <a:gd name="connsiteY6" fmla="*/ 2516454 h 3204020"/>
              <a:gd name="connsiteX7" fmla="*/ 1875442 w 2651771"/>
              <a:gd name="connsiteY7" fmla="*/ 3204020 h 3204020"/>
              <a:gd name="connsiteX8" fmla="*/ 1254050 w 2651771"/>
              <a:gd name="connsiteY8" fmla="*/ 2468062 h 3204020"/>
              <a:gd name="connsiteX9" fmla="*/ 647494 w 2651771"/>
              <a:gd name="connsiteY9" fmla="*/ 2073665 h 3204020"/>
              <a:gd name="connsiteX10" fmla="*/ 0 w 2651771"/>
              <a:gd name="connsiteY10" fmla="*/ 1381959 h 3204020"/>
              <a:gd name="connsiteX11" fmla="*/ 827659 w 2651771"/>
              <a:gd name="connsiteY11" fmla="*/ 1634217 h 3204020"/>
              <a:gd name="connsiteX12" fmla="*/ 745738 w 2651771"/>
              <a:gd name="connsiteY12" fmla="*/ 141231 h 3204020"/>
              <a:gd name="connsiteX13" fmla="*/ 787104 w 2651771"/>
              <a:gd name="connsiteY13" fmla="*/ 41365 h 3204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651771" h="3204020">
                <a:moveTo>
                  <a:pt x="787104" y="41365"/>
                </a:moveTo>
                <a:cubicBezTo>
                  <a:pt x="812661" y="15808"/>
                  <a:pt x="847969" y="0"/>
                  <a:pt x="886969" y="0"/>
                </a:cubicBezTo>
                <a:cubicBezTo>
                  <a:pt x="964969" y="0"/>
                  <a:pt x="1028200" y="63231"/>
                  <a:pt x="1028200" y="141231"/>
                </a:cubicBezTo>
                <a:lnTo>
                  <a:pt x="1096626" y="863751"/>
                </a:lnTo>
                <a:cubicBezTo>
                  <a:pt x="1324950" y="817026"/>
                  <a:pt x="1594219" y="679679"/>
                  <a:pt x="1695952" y="851069"/>
                </a:cubicBezTo>
                <a:cubicBezTo>
                  <a:pt x="1896857" y="1284096"/>
                  <a:pt x="2012961" y="1443677"/>
                  <a:pt x="1965411" y="1898342"/>
                </a:cubicBezTo>
                <a:cubicBezTo>
                  <a:pt x="2062863" y="2027881"/>
                  <a:pt x="2521735" y="2407218"/>
                  <a:pt x="2651771" y="2516454"/>
                </a:cubicBezTo>
                <a:lnTo>
                  <a:pt x="1875442" y="3204020"/>
                </a:lnTo>
                <a:lnTo>
                  <a:pt x="1254050" y="2468062"/>
                </a:lnTo>
                <a:cubicBezTo>
                  <a:pt x="1117281" y="2338792"/>
                  <a:pt x="856388" y="2269133"/>
                  <a:pt x="647494" y="2073665"/>
                </a:cubicBezTo>
                <a:cubicBezTo>
                  <a:pt x="560013" y="2007911"/>
                  <a:pt x="439289" y="1645529"/>
                  <a:pt x="0" y="1381959"/>
                </a:cubicBezTo>
                <a:cubicBezTo>
                  <a:pt x="137000" y="1119373"/>
                  <a:pt x="679491" y="1549956"/>
                  <a:pt x="827659" y="1634217"/>
                </a:cubicBezTo>
                <a:lnTo>
                  <a:pt x="745738" y="141231"/>
                </a:lnTo>
                <a:cubicBezTo>
                  <a:pt x="745738" y="102231"/>
                  <a:pt x="761546" y="66923"/>
                  <a:pt x="787104" y="41365"/>
                </a:cubicBezTo>
                <a:close/>
              </a:path>
            </a:pathLst>
          </a:custGeom>
          <a:solidFill>
            <a:srgbClr val="F7DABA"/>
          </a:solidFill>
          <a:ln w="371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8" name="Rectangle 4">
            <a:extLst>
              <a:ext uri="{FF2B5EF4-FFF2-40B4-BE49-F238E27FC236}">
                <a16:creationId xmlns:a16="http://schemas.microsoft.com/office/drawing/2014/main" id="{F49343B5-4DD0-4DD6-A724-99AEB3EDFC59}"/>
              </a:ext>
            </a:extLst>
          </p:cNvPr>
          <p:cNvSpPr/>
          <p:nvPr userDrawn="1"/>
        </p:nvSpPr>
        <p:spPr>
          <a:xfrm>
            <a:off x="0" y="4347"/>
            <a:ext cx="12197796" cy="98072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제목 1"/>
          <p:cNvSpPr>
            <a:spLocks noGrp="1"/>
          </p:cNvSpPr>
          <p:nvPr>
            <p:ph type="title" hasCustomPrompt="1"/>
          </p:nvPr>
        </p:nvSpPr>
        <p:spPr>
          <a:xfrm>
            <a:off x="0" y="134928"/>
            <a:ext cx="12192000" cy="710877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4800" b="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altLang="ko-KR" dirty="0"/>
              <a:t>IMAGES AND CONTENTS</a:t>
            </a:r>
            <a:endParaRPr lang="ko-KR" altLang="en-US" dirty="0"/>
          </a:p>
        </p:txBody>
      </p:sp>
      <p:pic>
        <p:nvPicPr>
          <p:cNvPr id="20" name="Picture 2" descr="D:\Fullppt\PNG이미지\핸드폰2.png">
            <a:extLst>
              <a:ext uri="{FF2B5EF4-FFF2-40B4-BE49-F238E27FC236}">
                <a16:creationId xmlns:a16="http://schemas.microsoft.com/office/drawing/2014/main" id="{9B0CC621-4DF9-404F-A15B-72258B48D14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700000">
            <a:off x="579006" y="1506785"/>
            <a:ext cx="3097075" cy="3750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580C7545-90AC-4A60-96DA-F91A324F4C1A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 rot="20700000">
            <a:off x="1252337" y="1630206"/>
            <a:ext cx="1786145" cy="275904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58097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5231904" y="3525012"/>
            <a:ext cx="6960096" cy="1440160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8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sz="4800" dirty="0">
                <a:ea typeface="맑은 고딕" pitchFamily="50" charset="-127"/>
              </a:rPr>
              <a:t>FREE PPT TEMPLATES</a:t>
            </a:r>
            <a:endParaRPr lang="en-US" altLang="ko-KR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231904" y="4965171"/>
            <a:ext cx="6959899" cy="67207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67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INSTERT THE TITLE OF YOUR </a:t>
            </a:r>
          </a:p>
          <a:p>
            <a:pPr lvl="0"/>
            <a:r>
              <a:rPr lang="en-US" altLang="ko-KR" dirty="0"/>
              <a:t>PRESENTATION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025822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51019-1B97-4BF7-8832-2D6B9997AD29}" type="datetimeFigureOut">
              <a:rPr lang="ko-KR" altLang="en-US" smtClean="0"/>
              <a:t>2020-11-02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C30387-2FBA-4C91-BBA2-2DA09C1ED6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33436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51019-1B97-4BF7-8832-2D6B9997AD29}" type="datetimeFigureOut">
              <a:rPr lang="ko-KR" altLang="en-US" smtClean="0"/>
              <a:t>2020-11-02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C30387-2FBA-4C91-BBA2-2DA09C1ED6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31622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51019-1B97-4BF7-8832-2D6B9997AD29}" type="datetimeFigureOut">
              <a:rPr lang="ko-KR" altLang="en-US" smtClean="0"/>
              <a:t>2020-11-02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C30387-2FBA-4C91-BBA2-2DA09C1ED6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74072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51019-1B97-4BF7-8832-2D6B9997AD29}" type="datetimeFigureOut">
              <a:rPr lang="ko-KR" altLang="en-US" smtClean="0"/>
              <a:t>2020-11-02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C30387-2FBA-4C91-BBA2-2DA09C1ED6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5063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51019-1B97-4BF7-8832-2D6B9997AD29}" type="datetimeFigureOut">
              <a:rPr lang="ko-KR" altLang="en-US" smtClean="0"/>
              <a:t>2020-11-02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C30387-2FBA-4C91-BBA2-2DA09C1ED6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61816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51019-1B97-4BF7-8832-2D6B9997AD29}" type="datetimeFigureOut">
              <a:rPr lang="ko-KR" altLang="en-US" smtClean="0"/>
              <a:t>2020-11-02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C30387-2FBA-4C91-BBA2-2DA09C1ED6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16428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51019-1B97-4BF7-8832-2D6B9997AD29}" type="datetimeFigureOut">
              <a:rPr lang="ko-KR" altLang="en-US" smtClean="0"/>
              <a:t>2020-11-02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C30387-2FBA-4C91-BBA2-2DA09C1ED6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25934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51019-1B97-4BF7-8832-2D6B9997AD29}" type="datetimeFigureOut">
              <a:rPr lang="ko-KR" altLang="en-US" smtClean="0"/>
              <a:t>2020-11-02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C30387-2FBA-4C91-BBA2-2DA09C1ED6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4547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D51019-1B97-4BF7-8832-2D6B9997AD29}" type="datetimeFigureOut">
              <a:rPr lang="ko-KR" altLang="en-US" smtClean="0"/>
              <a:t>2020-11-02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C30387-2FBA-4C91-BBA2-2DA09C1ED6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65233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7" r:id="rId14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9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8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lvl="0"/>
            <a:r>
              <a:rPr lang="ko-KR" altLang="en-US" sz="6000" b="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모터제어</a:t>
            </a:r>
            <a:r>
              <a:rPr lang="en-US" altLang="ko-KR" sz="6000" b="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6000" b="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자율주행</a:t>
            </a:r>
            <a:endParaRPr lang="en-US" altLang="ko-KR" sz="6000" b="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3763328" y="4501693"/>
            <a:ext cx="6959899" cy="2145993"/>
          </a:xfrm>
        </p:spPr>
        <p:txBody>
          <a:bodyPr/>
          <a:lstStyle/>
          <a:p>
            <a:pPr algn="r">
              <a:spcBef>
                <a:spcPts val="0"/>
              </a:spcBef>
              <a:defRPr/>
            </a:pPr>
            <a:r>
              <a:rPr lang="ko-KR" altLang="en-US" b="1" dirty="0" err="1"/>
              <a:t>초음파센서</a:t>
            </a:r>
            <a:r>
              <a:rPr lang="ko-KR" altLang="en-US" b="1" dirty="0"/>
              <a:t> </a:t>
            </a:r>
            <a:r>
              <a:rPr lang="ko-KR" altLang="en-US" b="1" dirty="0" err="1"/>
              <a:t>라즈베리파이</a:t>
            </a:r>
            <a:r>
              <a:rPr lang="en-US" altLang="ko-KR" b="1" dirty="0"/>
              <a:t>3 4</a:t>
            </a:r>
            <a:r>
              <a:rPr lang="ko-KR" altLang="en-US" b="1" dirty="0" err="1"/>
              <a:t>륜구동</a:t>
            </a:r>
            <a:endParaRPr lang="en-US" altLang="ko-KR" b="1" dirty="0"/>
          </a:p>
          <a:p>
            <a:pPr algn="r">
              <a:spcBef>
                <a:spcPts val="0"/>
              </a:spcBef>
              <a:defRPr/>
            </a:pPr>
            <a:endParaRPr lang="en-US" altLang="ko-KR" b="1" dirty="0"/>
          </a:p>
          <a:p>
            <a:pPr algn="r">
              <a:spcBef>
                <a:spcPts val="0"/>
              </a:spcBef>
              <a:defRPr/>
            </a:pPr>
            <a:r>
              <a:rPr lang="ko-KR" altLang="en-US" b="1" dirty="0"/>
              <a:t>김태윤</a:t>
            </a:r>
            <a:endParaRPr lang="en-US" altLang="ko-KR" b="1" dirty="0"/>
          </a:p>
          <a:p>
            <a:pPr algn="r">
              <a:spcBef>
                <a:spcPts val="0"/>
              </a:spcBef>
              <a:defRPr/>
            </a:pPr>
            <a:r>
              <a:rPr lang="ko-KR" altLang="en-US" b="1" dirty="0"/>
              <a:t>오상수</a:t>
            </a:r>
            <a:endParaRPr lang="en-US" altLang="ko-KR" b="1" dirty="0"/>
          </a:p>
          <a:p>
            <a:pPr algn="r">
              <a:spcBef>
                <a:spcPts val="0"/>
              </a:spcBef>
              <a:defRPr/>
            </a:pPr>
            <a:r>
              <a:rPr lang="ko-KR" altLang="en-US" b="1" dirty="0"/>
              <a:t>김기영</a:t>
            </a:r>
            <a:endParaRPr lang="en-US" altLang="ko-KR" b="1" dirty="0"/>
          </a:p>
          <a:p>
            <a:pPr algn="r">
              <a:spcBef>
                <a:spcPts val="0"/>
              </a:spcBef>
              <a:defRPr/>
            </a:pPr>
            <a:r>
              <a:rPr lang="ko-KR" altLang="en-US" b="1" dirty="0" err="1"/>
              <a:t>권형주</a:t>
            </a:r>
            <a:endParaRPr lang="en-US" altLang="ko-KR" b="1" dirty="0"/>
          </a:p>
          <a:p>
            <a:pPr algn="r">
              <a:spcBef>
                <a:spcPts val="0"/>
              </a:spcBef>
              <a:defRPr/>
            </a:pPr>
            <a:endParaRPr lang="en-US" altLang="ko-KR" b="1" dirty="0"/>
          </a:p>
        </p:txBody>
      </p:sp>
      <p:grpSp>
        <p:nvGrpSpPr>
          <p:cNvPr id="6" name="Group 5"/>
          <p:cNvGrpSpPr/>
          <p:nvPr/>
        </p:nvGrpSpPr>
        <p:grpSpPr>
          <a:xfrm>
            <a:off x="5006617" y="3766526"/>
            <a:ext cx="222582" cy="2639646"/>
            <a:chOff x="3424672" y="2643758"/>
            <a:chExt cx="283232" cy="1584176"/>
          </a:xfrm>
        </p:grpSpPr>
        <p:sp>
          <p:nvSpPr>
            <p:cNvPr id="7" name="Rectangle 6"/>
            <p:cNvSpPr/>
            <p:nvPr userDrawn="1"/>
          </p:nvSpPr>
          <p:spPr>
            <a:xfrm>
              <a:off x="3635896" y="2643758"/>
              <a:ext cx="72008" cy="158417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3565490" y="2643758"/>
              <a:ext cx="72007" cy="1584176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3495081" y="2643758"/>
              <a:ext cx="72007" cy="158417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10" name="Rectangle 9"/>
            <p:cNvSpPr/>
            <p:nvPr userDrawn="1"/>
          </p:nvSpPr>
          <p:spPr>
            <a:xfrm>
              <a:off x="3424672" y="2643758"/>
              <a:ext cx="72008" cy="158417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</p:grpSp>
      <p:grpSp>
        <p:nvGrpSpPr>
          <p:cNvPr id="20" name="Group 2">
            <a:extLst>
              <a:ext uri="{FF2B5EF4-FFF2-40B4-BE49-F238E27FC236}">
                <a16:creationId xmlns:a16="http://schemas.microsoft.com/office/drawing/2014/main" id="{25209E52-DB3E-40D4-A6AC-7674404A5EF1}"/>
              </a:ext>
            </a:extLst>
          </p:cNvPr>
          <p:cNvGrpSpPr/>
          <p:nvPr/>
        </p:nvGrpSpPr>
        <p:grpSpPr>
          <a:xfrm>
            <a:off x="10257180" y="134454"/>
            <a:ext cx="1631319" cy="1513725"/>
            <a:chOff x="2527882" y="1769366"/>
            <a:chExt cx="4068312" cy="4173038"/>
          </a:xfrm>
        </p:grpSpPr>
        <p:sp>
          <p:nvSpPr>
            <p:cNvPr id="21" name="Rectangle 8">
              <a:extLst>
                <a:ext uri="{FF2B5EF4-FFF2-40B4-BE49-F238E27FC236}">
                  <a16:creationId xmlns:a16="http://schemas.microsoft.com/office/drawing/2014/main" id="{F2425DE4-0B7F-4C03-AA9E-987DB04E6EB1}"/>
                </a:ext>
              </a:extLst>
            </p:cNvPr>
            <p:cNvSpPr/>
            <p:nvPr/>
          </p:nvSpPr>
          <p:spPr>
            <a:xfrm>
              <a:off x="2527882" y="3860800"/>
              <a:ext cx="2044119" cy="2024231"/>
            </a:xfrm>
            <a:custGeom>
              <a:avLst/>
              <a:gdLst/>
              <a:ahLst/>
              <a:cxnLst/>
              <a:rect l="l" t="t" r="r" b="b"/>
              <a:pathLst>
                <a:path w="2044119" h="2024231">
                  <a:moveTo>
                    <a:pt x="366464" y="0"/>
                  </a:moveTo>
                  <a:lnTo>
                    <a:pt x="556662" y="0"/>
                  </a:lnTo>
                  <a:cubicBezTo>
                    <a:pt x="561251" y="574041"/>
                    <a:pt x="908815" y="1117284"/>
                    <a:pt x="1480062" y="1349474"/>
                  </a:cubicBezTo>
                  <a:cubicBezTo>
                    <a:pt x="1664906" y="1424606"/>
                    <a:pt x="1856123" y="1460241"/>
                    <a:pt x="2044119" y="1459681"/>
                  </a:cubicBezTo>
                  <a:lnTo>
                    <a:pt x="2044119" y="1643731"/>
                  </a:lnTo>
                  <a:cubicBezTo>
                    <a:pt x="1976201" y="1643868"/>
                    <a:pt x="1907852" y="1639074"/>
                    <a:pt x="1839496" y="1629946"/>
                  </a:cubicBezTo>
                  <a:lnTo>
                    <a:pt x="1546504" y="2024231"/>
                  </a:lnTo>
                  <a:lnTo>
                    <a:pt x="955093" y="1783846"/>
                  </a:lnTo>
                  <a:lnTo>
                    <a:pt x="1025507" y="1299093"/>
                  </a:lnTo>
                  <a:cubicBezTo>
                    <a:pt x="905134" y="1209445"/>
                    <a:pt x="799404" y="1105116"/>
                    <a:pt x="713898" y="986746"/>
                  </a:cubicBezTo>
                  <a:lnTo>
                    <a:pt x="719682" y="1004573"/>
                  </a:lnTo>
                  <a:lnTo>
                    <a:pt x="195230" y="1037088"/>
                  </a:lnTo>
                  <a:lnTo>
                    <a:pt x="0" y="435261"/>
                  </a:lnTo>
                  <a:lnTo>
                    <a:pt x="381694" y="202150"/>
                  </a:lnTo>
                  <a:close/>
                </a:path>
              </a:pathLst>
            </a:custGeom>
            <a:solidFill>
              <a:srgbClr val="53AE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0B9D5611-D5E5-4652-B270-E29FD02A0977}"/>
                </a:ext>
              </a:extLst>
            </p:cNvPr>
            <p:cNvSpPr/>
            <p:nvPr/>
          </p:nvSpPr>
          <p:spPr>
            <a:xfrm rot="437364">
              <a:off x="4621552" y="3784736"/>
              <a:ext cx="1916761" cy="2157668"/>
            </a:xfrm>
            <a:custGeom>
              <a:avLst/>
              <a:gdLst/>
              <a:ahLst/>
              <a:cxnLst/>
              <a:rect l="l" t="t" r="r" b="b"/>
              <a:pathLst>
                <a:path w="1916761" h="2157668">
                  <a:moveTo>
                    <a:pt x="1708415" y="144041"/>
                  </a:moveTo>
                  <a:lnTo>
                    <a:pt x="1725767" y="154715"/>
                  </a:lnTo>
                  <a:lnTo>
                    <a:pt x="1708415" y="150430"/>
                  </a:lnTo>
                  <a:close/>
                  <a:moveTo>
                    <a:pt x="1300025" y="24192"/>
                  </a:moveTo>
                  <a:lnTo>
                    <a:pt x="1489147" y="0"/>
                  </a:lnTo>
                  <a:cubicBezTo>
                    <a:pt x="1500273" y="82796"/>
                    <a:pt x="1504062" y="167059"/>
                    <a:pt x="1500308" y="252054"/>
                  </a:cubicBezTo>
                  <a:lnTo>
                    <a:pt x="1916761" y="480508"/>
                  </a:lnTo>
                  <a:lnTo>
                    <a:pt x="1751401" y="1090339"/>
                  </a:lnTo>
                  <a:lnTo>
                    <a:pt x="1246060" y="1081941"/>
                  </a:lnTo>
                  <a:cubicBezTo>
                    <a:pt x="1182167" y="1187433"/>
                    <a:pt x="1104758" y="1282578"/>
                    <a:pt x="1018020" y="1367515"/>
                  </a:cubicBezTo>
                  <a:lnTo>
                    <a:pt x="1183977" y="1795543"/>
                  </a:lnTo>
                  <a:lnTo>
                    <a:pt x="660625" y="2157668"/>
                  </a:lnTo>
                  <a:lnTo>
                    <a:pt x="452734" y="1979318"/>
                  </a:lnTo>
                  <a:lnTo>
                    <a:pt x="452343" y="1979754"/>
                  </a:lnTo>
                  <a:lnTo>
                    <a:pt x="407306" y="1940346"/>
                  </a:lnTo>
                  <a:lnTo>
                    <a:pt x="263664" y="1817114"/>
                  </a:lnTo>
                  <a:lnTo>
                    <a:pt x="265236" y="1816026"/>
                  </a:lnTo>
                  <a:lnTo>
                    <a:pt x="248277" y="1801186"/>
                  </a:lnTo>
                  <a:cubicBezTo>
                    <a:pt x="175016" y="1821669"/>
                    <a:pt x="99852" y="1836107"/>
                    <a:pt x="23294" y="1843500"/>
                  </a:cubicBezTo>
                  <a:lnTo>
                    <a:pt x="0" y="1661401"/>
                  </a:lnTo>
                  <a:cubicBezTo>
                    <a:pt x="586249" y="1594555"/>
                    <a:pt x="1099236" y="1182477"/>
                    <a:pt x="1261282" y="584868"/>
                  </a:cubicBezTo>
                  <a:cubicBezTo>
                    <a:pt x="1312404" y="396331"/>
                    <a:pt x="1323933" y="206529"/>
                    <a:pt x="1300025" y="24192"/>
                  </a:cubicBezTo>
                  <a:close/>
                </a:path>
              </a:pathLst>
            </a:custGeom>
            <a:solidFill>
              <a:srgbClr val="D569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/>
            </a:p>
          </p:txBody>
        </p:sp>
        <p:sp>
          <p:nvSpPr>
            <p:cNvPr id="23" name="Oval 21">
              <a:extLst>
                <a:ext uri="{FF2B5EF4-FFF2-40B4-BE49-F238E27FC236}">
                  <a16:creationId xmlns:a16="http://schemas.microsoft.com/office/drawing/2014/main" id="{33F8C500-B6D6-43A0-A2B8-3D8D17C094D8}"/>
                </a:ext>
              </a:extLst>
            </p:cNvPr>
            <p:cNvSpPr/>
            <p:nvPr/>
          </p:nvSpPr>
          <p:spPr>
            <a:xfrm rot="437364">
              <a:off x="2587685" y="1769366"/>
              <a:ext cx="1903947" cy="2166804"/>
            </a:xfrm>
            <a:custGeom>
              <a:avLst/>
              <a:gdLst/>
              <a:ahLst/>
              <a:cxnLst/>
              <a:rect l="l" t="t" r="r" b="b"/>
              <a:pathLst>
                <a:path w="1903947" h="2166804">
                  <a:moveTo>
                    <a:pt x="1248722" y="0"/>
                  </a:moveTo>
                  <a:lnTo>
                    <a:pt x="1627097" y="360618"/>
                  </a:lnTo>
                  <a:lnTo>
                    <a:pt x="1623294" y="362966"/>
                  </a:lnTo>
                  <a:cubicBezTo>
                    <a:pt x="1706758" y="337014"/>
                    <a:pt x="1792834" y="318893"/>
                    <a:pt x="1880669" y="309126"/>
                  </a:cubicBezTo>
                  <a:lnTo>
                    <a:pt x="1903947" y="491102"/>
                  </a:lnTo>
                  <a:cubicBezTo>
                    <a:pt x="1322097" y="562522"/>
                    <a:pt x="814151" y="973268"/>
                    <a:pt x="653054" y="1567381"/>
                  </a:cubicBezTo>
                  <a:cubicBezTo>
                    <a:pt x="600572" y="1760932"/>
                    <a:pt x="589817" y="1955818"/>
                    <a:pt x="615630" y="2142672"/>
                  </a:cubicBezTo>
                  <a:lnTo>
                    <a:pt x="426969" y="2166804"/>
                  </a:lnTo>
                  <a:cubicBezTo>
                    <a:pt x="416234" y="2094458"/>
                    <a:pt x="410995" y="2020927"/>
                    <a:pt x="410980" y="1946726"/>
                  </a:cubicBezTo>
                  <a:lnTo>
                    <a:pt x="0" y="1721274"/>
                  </a:lnTo>
                  <a:lnTo>
                    <a:pt x="165358" y="1111442"/>
                  </a:lnTo>
                  <a:lnTo>
                    <a:pt x="636319" y="1119271"/>
                  </a:lnTo>
                  <a:cubicBezTo>
                    <a:pt x="700213" y="1007851"/>
                    <a:pt x="777366" y="906262"/>
                    <a:pt x="864645" y="815331"/>
                  </a:cubicBezTo>
                  <a:lnTo>
                    <a:pt x="706904" y="334563"/>
                  </a:lnTo>
                  <a:close/>
                </a:path>
              </a:pathLst>
            </a:custGeom>
            <a:solidFill>
              <a:srgbClr val="CC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/>
            </a:p>
          </p:txBody>
        </p:sp>
        <p:sp>
          <p:nvSpPr>
            <p:cNvPr id="24" name="Rectangle 15">
              <a:extLst>
                <a:ext uri="{FF2B5EF4-FFF2-40B4-BE49-F238E27FC236}">
                  <a16:creationId xmlns:a16="http://schemas.microsoft.com/office/drawing/2014/main" id="{01DDB391-7DED-49D9-A64C-472011E3CA75}"/>
                </a:ext>
              </a:extLst>
            </p:cNvPr>
            <p:cNvSpPr/>
            <p:nvPr/>
          </p:nvSpPr>
          <p:spPr>
            <a:xfrm>
              <a:off x="4555381" y="1792645"/>
              <a:ext cx="2040813" cy="2068155"/>
            </a:xfrm>
            <a:custGeom>
              <a:avLst/>
              <a:gdLst/>
              <a:ahLst/>
              <a:cxnLst/>
              <a:rect l="l" t="t" r="r" b="b"/>
              <a:pathLst>
                <a:path w="2040813" h="2068155">
                  <a:moveTo>
                    <a:pt x="520053" y="0"/>
                  </a:moveTo>
                  <a:lnTo>
                    <a:pt x="1111462" y="240384"/>
                  </a:lnTo>
                  <a:lnTo>
                    <a:pt x="1036786" y="754460"/>
                  </a:lnTo>
                  <a:lnTo>
                    <a:pt x="1021317" y="748171"/>
                  </a:lnTo>
                  <a:cubicBezTo>
                    <a:pt x="1142506" y="837417"/>
                    <a:pt x="1249045" y="941474"/>
                    <a:pt x="1335290" y="1059739"/>
                  </a:cubicBezTo>
                  <a:lnTo>
                    <a:pt x="1814020" y="1005063"/>
                  </a:lnTo>
                  <a:lnTo>
                    <a:pt x="2040813" y="1596059"/>
                  </a:lnTo>
                  <a:lnTo>
                    <a:pt x="1672411" y="1848385"/>
                  </a:lnTo>
                  <a:cubicBezTo>
                    <a:pt x="1682906" y="1920885"/>
                    <a:pt x="1688379" y="1994315"/>
                    <a:pt x="1687912" y="2068155"/>
                  </a:cubicBezTo>
                  <a:lnTo>
                    <a:pt x="1497249" y="2068155"/>
                  </a:lnTo>
                  <a:cubicBezTo>
                    <a:pt x="1499106" y="1488724"/>
                    <a:pt x="1150503" y="938186"/>
                    <a:pt x="574393" y="704018"/>
                  </a:cubicBezTo>
                  <a:cubicBezTo>
                    <a:pt x="467666" y="660637"/>
                    <a:pt x="358815" y="630425"/>
                    <a:pt x="249685" y="612618"/>
                  </a:cubicBezTo>
                  <a:cubicBezTo>
                    <a:pt x="213308" y="606683"/>
                    <a:pt x="176901" y="602126"/>
                    <a:pt x="140531" y="598919"/>
                  </a:cubicBezTo>
                  <a:cubicBezTo>
                    <a:pt x="93574" y="594779"/>
                    <a:pt x="46680" y="592889"/>
                    <a:pt x="0" y="593905"/>
                  </a:cubicBezTo>
                  <a:lnTo>
                    <a:pt x="0" y="409496"/>
                  </a:lnTo>
                  <a:cubicBezTo>
                    <a:pt x="74584" y="408781"/>
                    <a:pt x="149703" y="413983"/>
                    <a:pt x="224810" y="424420"/>
                  </a:cubicBezTo>
                  <a:lnTo>
                    <a:pt x="209339" y="418133"/>
                  </a:lnTo>
                  <a:close/>
                </a:path>
              </a:pathLst>
            </a:custGeom>
            <a:solidFill>
              <a:srgbClr val="76845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sp>
        <p:nvSpPr>
          <p:cNvPr id="25" name="Oval 7">
            <a:extLst>
              <a:ext uri="{FF2B5EF4-FFF2-40B4-BE49-F238E27FC236}">
                <a16:creationId xmlns:a16="http://schemas.microsoft.com/office/drawing/2014/main" id="{CEB85692-5D45-4C9F-BBF2-FD6CA02F3257}"/>
              </a:ext>
            </a:extLst>
          </p:cNvPr>
          <p:cNvSpPr/>
          <p:nvPr/>
        </p:nvSpPr>
        <p:spPr>
          <a:xfrm>
            <a:off x="10634741" y="473286"/>
            <a:ext cx="893856" cy="808607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6" name="Donut 2">
            <a:extLst>
              <a:ext uri="{FF2B5EF4-FFF2-40B4-BE49-F238E27FC236}">
                <a16:creationId xmlns:a16="http://schemas.microsoft.com/office/drawing/2014/main" id="{D7FD98A3-E9A7-4CBD-911E-AEE5C1F3CFF1}"/>
              </a:ext>
            </a:extLst>
          </p:cNvPr>
          <p:cNvSpPr/>
          <p:nvPr/>
        </p:nvSpPr>
        <p:spPr>
          <a:xfrm>
            <a:off x="10543210" y="387143"/>
            <a:ext cx="1084303" cy="980891"/>
          </a:xfrm>
          <a:prstGeom prst="donut">
            <a:avLst>
              <a:gd name="adj" fmla="val 3866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27" name="Rounded Rectangle 25">
            <a:extLst>
              <a:ext uri="{FF2B5EF4-FFF2-40B4-BE49-F238E27FC236}">
                <a16:creationId xmlns:a16="http://schemas.microsoft.com/office/drawing/2014/main" id="{52251A18-A73B-4A26-9FEC-6B831E23205B}"/>
              </a:ext>
            </a:extLst>
          </p:cNvPr>
          <p:cNvSpPr/>
          <p:nvPr/>
        </p:nvSpPr>
        <p:spPr>
          <a:xfrm>
            <a:off x="10723227" y="592233"/>
            <a:ext cx="721767" cy="561520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8" name="Rectangle 6">
            <a:extLst>
              <a:ext uri="{FF2B5EF4-FFF2-40B4-BE49-F238E27FC236}">
                <a16:creationId xmlns:a16="http://schemas.microsoft.com/office/drawing/2014/main" id="{62D70096-6EE3-47FB-BD05-2C29730AA0EC}"/>
              </a:ext>
            </a:extLst>
          </p:cNvPr>
          <p:cNvSpPr/>
          <p:nvPr/>
        </p:nvSpPr>
        <p:spPr>
          <a:xfrm rot="16200000">
            <a:off x="11395357" y="597624"/>
            <a:ext cx="464312" cy="782450"/>
          </a:xfrm>
          <a:prstGeom prst="rect">
            <a:avLst/>
          </a:prstGeom>
          <a:noFill/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3059721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Rectangle 4">
            <a:extLst>
              <a:ext uri="{FF2B5EF4-FFF2-40B4-BE49-F238E27FC236}">
                <a16:creationId xmlns:a16="http://schemas.microsoft.com/office/drawing/2014/main" id="{C485DC45-C315-40DA-83D2-1CC4A8F53D57}"/>
              </a:ext>
            </a:extLst>
          </p:cNvPr>
          <p:cNvSpPr/>
          <p:nvPr/>
        </p:nvSpPr>
        <p:spPr>
          <a:xfrm>
            <a:off x="0" y="0"/>
            <a:ext cx="12192796" cy="6885384"/>
          </a:xfrm>
          <a:prstGeom prst="rect">
            <a:avLst/>
          </a:prstGeom>
          <a:solidFill>
            <a:srgbClr val="7171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44" name="직사각형 43"/>
          <p:cNvSpPr/>
          <p:nvPr/>
        </p:nvSpPr>
        <p:spPr>
          <a:xfrm>
            <a:off x="0" y="2857916"/>
            <a:ext cx="12192000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7000" b="1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rPr>
              <a:t>차량 이동 영상</a:t>
            </a:r>
            <a:endParaRPr lang="en-US" altLang="ko-KR" sz="7000" b="1" dirty="0">
              <a:latin typeface="배달의민족 주아" panose="02020603020101020101" pitchFamily="18" charset="-127"/>
              <a:ea typeface="배달의민족 주아" panose="02020603020101020101" pitchFamily="18" charset="-127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5122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Rectangle 4">
            <a:extLst>
              <a:ext uri="{FF2B5EF4-FFF2-40B4-BE49-F238E27FC236}">
                <a16:creationId xmlns:a16="http://schemas.microsoft.com/office/drawing/2014/main" id="{C485DC45-C315-40DA-83D2-1CC4A8F53D57}"/>
              </a:ext>
            </a:extLst>
          </p:cNvPr>
          <p:cNvSpPr/>
          <p:nvPr/>
        </p:nvSpPr>
        <p:spPr>
          <a:xfrm>
            <a:off x="0" y="0"/>
            <a:ext cx="12192796" cy="688538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44" name="직사각형 43"/>
          <p:cNvSpPr/>
          <p:nvPr/>
        </p:nvSpPr>
        <p:spPr>
          <a:xfrm>
            <a:off x="1066060" y="368131"/>
            <a:ext cx="2048959" cy="7540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300" b="1" dirty="0">
                <a:solidFill>
                  <a:schemeClr val="bg1"/>
                </a:solidFill>
                <a:latin typeface="Candara" panose="020E0502030303020204" pitchFamily="34" charset="0"/>
                <a:ea typeface="휴먼엑스포" panose="02030504000101010101" pitchFamily="18" charset="-127"/>
                <a:cs typeface="Arial" pitchFamily="34" charset="0"/>
              </a:rPr>
              <a:t>video - 1</a:t>
            </a:r>
            <a:endParaRPr lang="ko-KR" altLang="en-US" sz="4300" dirty="0">
              <a:solidFill>
                <a:schemeClr val="bg1"/>
              </a:solidFill>
            </a:endParaRPr>
          </a:p>
        </p:txBody>
      </p:sp>
      <p:pic>
        <p:nvPicPr>
          <p:cNvPr id="5" name="자막편집1">
            <a:hlinkClick r:id="" action="ppaction://media"/>
            <a:extLst>
              <a:ext uri="{FF2B5EF4-FFF2-40B4-BE49-F238E27FC236}">
                <a16:creationId xmlns:a16="http://schemas.microsoft.com/office/drawing/2014/main" id="{916A13B7-3C67-44D8-BC53-3B766E11BC9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8414" y="1122184"/>
            <a:ext cx="11215171" cy="5367685"/>
          </a:xfrm>
          <a:prstGeom prst="rect">
            <a:avLst/>
          </a:prstGeom>
        </p:spPr>
      </p:pic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6BAD6E45-AF42-4AAC-AFBD-47FC84D4CC04}"/>
              </a:ext>
            </a:extLst>
          </p:cNvPr>
          <p:cNvSpPr/>
          <p:nvPr/>
        </p:nvSpPr>
        <p:spPr>
          <a:xfrm>
            <a:off x="300620" y="5854795"/>
            <a:ext cx="694063" cy="724359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각 삼각형 2">
            <a:extLst>
              <a:ext uri="{FF2B5EF4-FFF2-40B4-BE49-F238E27FC236}">
                <a16:creationId xmlns:a16="http://schemas.microsoft.com/office/drawing/2014/main" id="{58581F2E-FFCD-41F0-965D-9AF3579BB457}"/>
              </a:ext>
            </a:extLst>
          </p:cNvPr>
          <p:cNvSpPr/>
          <p:nvPr/>
        </p:nvSpPr>
        <p:spPr>
          <a:xfrm rot="5400000">
            <a:off x="430206" y="972910"/>
            <a:ext cx="694063" cy="724359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직각 삼각형 3">
            <a:extLst>
              <a:ext uri="{FF2B5EF4-FFF2-40B4-BE49-F238E27FC236}">
                <a16:creationId xmlns:a16="http://schemas.microsoft.com/office/drawing/2014/main" id="{C9B5D4E9-6B9E-4E59-AC9F-2896B0DE00CB}"/>
              </a:ext>
            </a:extLst>
          </p:cNvPr>
          <p:cNvSpPr/>
          <p:nvPr/>
        </p:nvSpPr>
        <p:spPr>
          <a:xfrm rot="16200000">
            <a:off x="11125941" y="5869943"/>
            <a:ext cx="694063" cy="724359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각 삼각형 7">
            <a:extLst>
              <a:ext uri="{FF2B5EF4-FFF2-40B4-BE49-F238E27FC236}">
                <a16:creationId xmlns:a16="http://schemas.microsoft.com/office/drawing/2014/main" id="{6F232894-1234-4B21-8B17-AE734CE64ADD}"/>
              </a:ext>
            </a:extLst>
          </p:cNvPr>
          <p:cNvSpPr/>
          <p:nvPr/>
        </p:nvSpPr>
        <p:spPr>
          <a:xfrm rot="10800000">
            <a:off x="11125940" y="957762"/>
            <a:ext cx="694063" cy="724359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3932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2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Rectangle 4">
            <a:extLst>
              <a:ext uri="{FF2B5EF4-FFF2-40B4-BE49-F238E27FC236}">
                <a16:creationId xmlns:a16="http://schemas.microsoft.com/office/drawing/2014/main" id="{C485DC45-C315-40DA-83D2-1CC4A8F53D57}"/>
              </a:ext>
            </a:extLst>
          </p:cNvPr>
          <p:cNvSpPr/>
          <p:nvPr/>
        </p:nvSpPr>
        <p:spPr>
          <a:xfrm>
            <a:off x="0" y="0"/>
            <a:ext cx="12192796" cy="688538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44" name="직사각형 43"/>
          <p:cNvSpPr/>
          <p:nvPr/>
        </p:nvSpPr>
        <p:spPr>
          <a:xfrm>
            <a:off x="1066060" y="368131"/>
            <a:ext cx="2129109" cy="7540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300" b="1" dirty="0">
                <a:solidFill>
                  <a:schemeClr val="bg1"/>
                </a:solidFill>
                <a:latin typeface="Candara" panose="020E0502030303020204" pitchFamily="34" charset="0"/>
                <a:ea typeface="휴먼엑스포" panose="02030504000101010101" pitchFamily="18" charset="-127"/>
                <a:cs typeface="Arial" pitchFamily="34" charset="0"/>
              </a:rPr>
              <a:t>video - 2</a:t>
            </a:r>
            <a:endParaRPr lang="ko-KR" altLang="en-US" sz="4300" dirty="0">
              <a:solidFill>
                <a:schemeClr val="bg1"/>
              </a:solidFill>
              <a:latin typeface="Candara" panose="020E0502030303020204" pitchFamily="34" charset="0"/>
            </a:endParaRPr>
          </a:p>
        </p:txBody>
      </p:sp>
      <p:pic>
        <p:nvPicPr>
          <p:cNvPr id="2" name="1_32">
            <a:hlinkClick r:id="" action="ppaction://media"/>
            <a:extLst>
              <a:ext uri="{FF2B5EF4-FFF2-40B4-BE49-F238E27FC236}">
                <a16:creationId xmlns:a16="http://schemas.microsoft.com/office/drawing/2014/main" id="{3194FB76-2994-4E43-95B9-B942DBE32086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000" end="1079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 rot="5400000">
            <a:off x="3581030" y="-1372778"/>
            <a:ext cx="5029940" cy="10534324"/>
          </a:xfrm>
          <a:prstGeom prst="rect">
            <a:avLst/>
          </a:prstGeom>
        </p:spPr>
      </p:pic>
      <p:sp>
        <p:nvSpPr>
          <p:cNvPr id="3" name="직각 삼각형 2">
            <a:extLst>
              <a:ext uri="{FF2B5EF4-FFF2-40B4-BE49-F238E27FC236}">
                <a16:creationId xmlns:a16="http://schemas.microsoft.com/office/drawing/2014/main" id="{D40CE73F-417D-44F8-AA83-55C170BD9E29}"/>
              </a:ext>
            </a:extLst>
          </p:cNvPr>
          <p:cNvSpPr/>
          <p:nvPr/>
        </p:nvSpPr>
        <p:spPr>
          <a:xfrm>
            <a:off x="719028" y="5765510"/>
            <a:ext cx="694063" cy="724359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>
            <a:extLst>
              <a:ext uri="{FF2B5EF4-FFF2-40B4-BE49-F238E27FC236}">
                <a16:creationId xmlns:a16="http://schemas.microsoft.com/office/drawing/2014/main" id="{8E5FA782-217B-41A7-BAD8-B287895754ED}"/>
              </a:ext>
            </a:extLst>
          </p:cNvPr>
          <p:cNvSpPr/>
          <p:nvPr/>
        </p:nvSpPr>
        <p:spPr>
          <a:xfrm rot="5400000">
            <a:off x="734176" y="1261999"/>
            <a:ext cx="694063" cy="724359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각 삼각형 4">
            <a:extLst>
              <a:ext uri="{FF2B5EF4-FFF2-40B4-BE49-F238E27FC236}">
                <a16:creationId xmlns:a16="http://schemas.microsoft.com/office/drawing/2014/main" id="{F09D8A82-95E5-4F0E-A9E1-7EFCC31A9F68}"/>
              </a:ext>
            </a:extLst>
          </p:cNvPr>
          <p:cNvSpPr/>
          <p:nvPr/>
        </p:nvSpPr>
        <p:spPr>
          <a:xfrm rot="16200000">
            <a:off x="10778909" y="5780658"/>
            <a:ext cx="694063" cy="724359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각 삼각형 6">
            <a:extLst>
              <a:ext uri="{FF2B5EF4-FFF2-40B4-BE49-F238E27FC236}">
                <a16:creationId xmlns:a16="http://schemas.microsoft.com/office/drawing/2014/main" id="{6603E112-D1B5-4961-8AAB-0BDF804E98A4}"/>
              </a:ext>
            </a:extLst>
          </p:cNvPr>
          <p:cNvSpPr/>
          <p:nvPr/>
        </p:nvSpPr>
        <p:spPr>
          <a:xfrm rot="10800000">
            <a:off x="10794057" y="1262000"/>
            <a:ext cx="694063" cy="724359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716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485DC45-C315-40DA-83D2-1CC4A8F53D57}"/>
              </a:ext>
            </a:extLst>
          </p:cNvPr>
          <p:cNvSpPr/>
          <p:nvPr/>
        </p:nvSpPr>
        <p:spPr>
          <a:xfrm>
            <a:off x="0" y="0"/>
            <a:ext cx="12192796" cy="6885384"/>
          </a:xfrm>
          <a:prstGeom prst="rect">
            <a:avLst/>
          </a:prstGeom>
          <a:gradFill>
            <a:gsLst>
              <a:gs pos="0">
                <a:srgbClr val="002B36"/>
              </a:gs>
              <a:gs pos="67000">
                <a:srgbClr val="002B36"/>
              </a:gs>
              <a:gs pos="100000">
                <a:schemeClr val="tx1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44" name="직사각형 43"/>
          <p:cNvSpPr/>
          <p:nvPr/>
        </p:nvSpPr>
        <p:spPr>
          <a:xfrm>
            <a:off x="1565386" y="551427"/>
            <a:ext cx="257795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400" b="1" spc="40" dirty="0">
                <a:solidFill>
                  <a:schemeClr val="bg1"/>
                </a:solidFill>
                <a:latin typeface="Candara" panose="020E0502030303020204" pitchFamily="34" charset="0"/>
                <a:ea typeface="휴먼엑스포" panose="02030504000101010101" pitchFamily="18" charset="-127"/>
                <a:cs typeface="Arial" pitchFamily="34" charset="0"/>
              </a:rPr>
              <a:t>motor.py 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1634" y="0"/>
            <a:ext cx="3940366" cy="685800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223" y="3191973"/>
            <a:ext cx="6056103" cy="2742899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232" y="355773"/>
            <a:ext cx="826809" cy="826809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300D8853-1984-4449-9E78-8027C9C05844}"/>
              </a:ext>
            </a:extLst>
          </p:cNvPr>
          <p:cNvSpPr/>
          <p:nvPr/>
        </p:nvSpPr>
        <p:spPr>
          <a:xfrm>
            <a:off x="6841475" y="0"/>
            <a:ext cx="1409363" cy="6885384"/>
          </a:xfrm>
          <a:prstGeom prst="rect">
            <a:avLst/>
          </a:prstGeom>
          <a:gradFill flip="none" rotWithShape="1">
            <a:gsLst>
              <a:gs pos="0">
                <a:srgbClr val="002B36"/>
              </a:gs>
              <a:gs pos="40000">
                <a:srgbClr val="00232C"/>
              </a:gs>
              <a:gs pos="100000">
                <a:srgbClr val="00090C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0093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">
            <a:extLst>
              <a:ext uri="{FF2B5EF4-FFF2-40B4-BE49-F238E27FC236}">
                <a16:creationId xmlns:a16="http://schemas.microsoft.com/office/drawing/2014/main" id="{19C25960-AF23-429C-9806-8DB42B1ACC2F}"/>
              </a:ext>
            </a:extLst>
          </p:cNvPr>
          <p:cNvSpPr/>
          <p:nvPr/>
        </p:nvSpPr>
        <p:spPr>
          <a:xfrm>
            <a:off x="6202496" y="5299363"/>
            <a:ext cx="1262437" cy="1151273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pic>
        <p:nvPicPr>
          <p:cNvPr id="7" name="그림 개체 틀 6"/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84" r="6984"/>
          <a:stretch>
            <a:fillRect/>
          </a:stretch>
        </p:blipFill>
        <p:spPr/>
      </p:pic>
      <p:sp>
        <p:nvSpPr>
          <p:cNvPr id="33" name="TextBox 32"/>
          <p:cNvSpPr txBox="1"/>
          <p:nvPr/>
        </p:nvSpPr>
        <p:spPr>
          <a:xfrm>
            <a:off x="4948368" y="3811896"/>
            <a:ext cx="4174633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700" spc="4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rPr>
              <a:t>초음파센서를 이용한 거리 계산 및 </a:t>
            </a:r>
            <a:r>
              <a:rPr lang="en-US" altLang="ko-KR" sz="1700" spc="4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rPr>
              <a:t>4</a:t>
            </a:r>
            <a:r>
              <a:rPr lang="ko-KR" altLang="en-US" sz="1700" spc="40" dirty="0" err="1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rPr>
              <a:t>륜구동</a:t>
            </a:r>
            <a:r>
              <a:rPr lang="ko-KR" altLang="en-US" sz="1700" spc="4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rPr>
              <a:t> </a:t>
            </a:r>
            <a:r>
              <a:rPr lang="ko-KR" altLang="en-US" sz="1700" spc="40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rPr>
              <a:t>제어</a:t>
            </a:r>
            <a:endParaRPr lang="en-US" altLang="ko-KR" sz="1700" spc="4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Arial" pitchFamily="34" charset="0"/>
            </a:endParaRP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C742CBC-4C63-48A4-9095-77757C861C2E}"/>
              </a:ext>
            </a:extLst>
          </p:cNvPr>
          <p:cNvSpPr/>
          <p:nvPr/>
        </p:nvSpPr>
        <p:spPr>
          <a:xfrm rot="3148397">
            <a:off x="2515338" y="2820410"/>
            <a:ext cx="1316954" cy="1118479"/>
          </a:xfrm>
          <a:custGeom>
            <a:avLst/>
            <a:gdLst>
              <a:gd name="connsiteX0" fmla="*/ 75030 w 1316954"/>
              <a:gd name="connsiteY0" fmla="*/ 75030 h 1118479"/>
              <a:gd name="connsiteX1" fmla="*/ 256167 w 1316954"/>
              <a:gd name="connsiteY1" fmla="*/ 0 h 1118479"/>
              <a:gd name="connsiteX2" fmla="*/ 512334 w 1316954"/>
              <a:gd name="connsiteY2" fmla="*/ 256167 h 1118479"/>
              <a:gd name="connsiteX3" fmla="*/ 512334 w 1316954"/>
              <a:gd name="connsiteY3" fmla="*/ 325549 h 1118479"/>
              <a:gd name="connsiteX4" fmla="*/ 573788 w 1316954"/>
              <a:gd name="connsiteY4" fmla="*/ 284115 h 1118479"/>
              <a:gd name="connsiteX5" fmla="*/ 673500 w 1316954"/>
              <a:gd name="connsiteY5" fmla="*/ 263984 h 1118479"/>
              <a:gd name="connsiteX6" fmla="*/ 929667 w 1316954"/>
              <a:gd name="connsiteY6" fmla="*/ 520151 h 1118479"/>
              <a:gd name="connsiteX7" fmla="*/ 929667 w 1316954"/>
              <a:gd name="connsiteY7" fmla="*/ 585238 h 1118479"/>
              <a:gd name="connsiteX8" fmla="*/ 979505 w 1316954"/>
              <a:gd name="connsiteY8" fmla="*/ 551637 h 1118479"/>
              <a:gd name="connsiteX9" fmla="*/ 1074053 w 1316954"/>
              <a:gd name="connsiteY9" fmla="*/ 532548 h 1118479"/>
              <a:gd name="connsiteX10" fmla="*/ 1316954 w 1316954"/>
              <a:gd name="connsiteY10" fmla="*/ 775449 h 1118479"/>
              <a:gd name="connsiteX11" fmla="*/ 1316953 w 1316954"/>
              <a:gd name="connsiteY11" fmla="*/ 875578 h 1118479"/>
              <a:gd name="connsiteX12" fmla="*/ 1074052 w 1316954"/>
              <a:gd name="connsiteY12" fmla="*/ 1118479 h 1118479"/>
              <a:gd name="connsiteX13" fmla="*/ 1074053 w 1316954"/>
              <a:gd name="connsiteY13" fmla="*/ 1118478 h 1118479"/>
              <a:gd name="connsiteX14" fmla="*/ 836087 w 1316954"/>
              <a:gd name="connsiteY14" fmla="*/ 924530 h 1118479"/>
              <a:gd name="connsiteX15" fmla="*/ 832547 w 1316954"/>
              <a:gd name="connsiteY15" fmla="*/ 889407 h 1118479"/>
              <a:gd name="connsiteX16" fmla="*/ 773212 w 1316954"/>
              <a:gd name="connsiteY16" fmla="*/ 929412 h 1118479"/>
              <a:gd name="connsiteX17" fmla="*/ 673500 w 1316954"/>
              <a:gd name="connsiteY17" fmla="*/ 949543 h 1118479"/>
              <a:gd name="connsiteX18" fmla="*/ 417333 w 1316954"/>
              <a:gd name="connsiteY18" fmla="*/ 693376 h 1118479"/>
              <a:gd name="connsiteX19" fmla="*/ 417333 w 1316954"/>
              <a:gd name="connsiteY19" fmla="*/ 623994 h 1118479"/>
              <a:gd name="connsiteX20" fmla="*/ 355879 w 1316954"/>
              <a:gd name="connsiteY20" fmla="*/ 665428 h 1118479"/>
              <a:gd name="connsiteX21" fmla="*/ 256167 w 1316954"/>
              <a:gd name="connsiteY21" fmla="*/ 685559 h 1118479"/>
              <a:gd name="connsiteX22" fmla="*/ 0 w 1316954"/>
              <a:gd name="connsiteY22" fmla="*/ 429392 h 1118479"/>
              <a:gd name="connsiteX23" fmla="*/ 0 w 1316954"/>
              <a:gd name="connsiteY23" fmla="*/ 256167 h 1118479"/>
              <a:gd name="connsiteX24" fmla="*/ 75030 w 1316954"/>
              <a:gd name="connsiteY24" fmla="*/ 75030 h 111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316954" h="1118479">
                <a:moveTo>
                  <a:pt x="75030" y="75030"/>
                </a:moveTo>
                <a:cubicBezTo>
                  <a:pt x="121387" y="28673"/>
                  <a:pt x="185428" y="0"/>
                  <a:pt x="256167" y="0"/>
                </a:cubicBezTo>
                <a:cubicBezTo>
                  <a:pt x="397644" y="0"/>
                  <a:pt x="512334" y="114690"/>
                  <a:pt x="512334" y="256167"/>
                </a:cubicBezTo>
                <a:lnTo>
                  <a:pt x="512334" y="325549"/>
                </a:lnTo>
                <a:lnTo>
                  <a:pt x="573788" y="284115"/>
                </a:lnTo>
                <a:cubicBezTo>
                  <a:pt x="604436" y="271152"/>
                  <a:pt x="638131" y="263984"/>
                  <a:pt x="673500" y="263984"/>
                </a:cubicBezTo>
                <a:cubicBezTo>
                  <a:pt x="814977" y="263984"/>
                  <a:pt x="929667" y="378674"/>
                  <a:pt x="929667" y="520151"/>
                </a:cubicBezTo>
                <a:lnTo>
                  <a:pt x="929667" y="585238"/>
                </a:lnTo>
                <a:lnTo>
                  <a:pt x="979505" y="551637"/>
                </a:lnTo>
                <a:cubicBezTo>
                  <a:pt x="1008565" y="539345"/>
                  <a:pt x="1040516" y="532548"/>
                  <a:pt x="1074053" y="532548"/>
                </a:cubicBezTo>
                <a:cubicBezTo>
                  <a:pt x="1208204" y="532548"/>
                  <a:pt x="1316954" y="641298"/>
                  <a:pt x="1316954" y="775449"/>
                </a:cubicBezTo>
                <a:cubicBezTo>
                  <a:pt x="1316954" y="808825"/>
                  <a:pt x="1316953" y="842202"/>
                  <a:pt x="1316953" y="875578"/>
                </a:cubicBezTo>
                <a:cubicBezTo>
                  <a:pt x="1316953" y="1009729"/>
                  <a:pt x="1208203" y="1118479"/>
                  <a:pt x="1074052" y="1118479"/>
                </a:cubicBezTo>
                <a:lnTo>
                  <a:pt x="1074053" y="1118478"/>
                </a:lnTo>
                <a:cubicBezTo>
                  <a:pt x="956671" y="1118478"/>
                  <a:pt x="858737" y="1035217"/>
                  <a:pt x="836087" y="924530"/>
                </a:cubicBezTo>
                <a:lnTo>
                  <a:pt x="832547" y="889407"/>
                </a:lnTo>
                <a:lnTo>
                  <a:pt x="773212" y="929412"/>
                </a:lnTo>
                <a:cubicBezTo>
                  <a:pt x="742565" y="942375"/>
                  <a:pt x="708869" y="949543"/>
                  <a:pt x="673500" y="949543"/>
                </a:cubicBezTo>
                <a:cubicBezTo>
                  <a:pt x="532023" y="949543"/>
                  <a:pt x="417333" y="834853"/>
                  <a:pt x="417333" y="693376"/>
                </a:cubicBezTo>
                <a:lnTo>
                  <a:pt x="417333" y="623994"/>
                </a:lnTo>
                <a:lnTo>
                  <a:pt x="355879" y="665428"/>
                </a:lnTo>
                <a:cubicBezTo>
                  <a:pt x="325231" y="678391"/>
                  <a:pt x="291536" y="685559"/>
                  <a:pt x="256167" y="685559"/>
                </a:cubicBezTo>
                <a:cubicBezTo>
                  <a:pt x="114690" y="685559"/>
                  <a:pt x="0" y="570869"/>
                  <a:pt x="0" y="429392"/>
                </a:cubicBezTo>
                <a:lnTo>
                  <a:pt x="0" y="256167"/>
                </a:lnTo>
                <a:cubicBezTo>
                  <a:pt x="0" y="185429"/>
                  <a:pt x="28672" y="121387"/>
                  <a:pt x="75030" y="75030"/>
                </a:cubicBezTo>
                <a:close/>
              </a:path>
            </a:pathLst>
          </a:custGeom>
          <a:solidFill>
            <a:srgbClr val="F7DABA"/>
          </a:solidFill>
          <a:ln w="371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5" name="직사각형 34"/>
          <p:cNvSpPr/>
          <p:nvPr/>
        </p:nvSpPr>
        <p:spPr>
          <a:xfrm>
            <a:off x="2525828" y="114870"/>
            <a:ext cx="7128555" cy="769441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r>
              <a:rPr lang="ko-KR" altLang="en-US" sz="4400" spc="4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rPr>
              <a:t>보완해야 할 점 </a:t>
            </a:r>
            <a:r>
              <a:rPr lang="en-US" altLang="ko-KR" sz="4400" spc="4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rPr>
              <a:t>&amp; </a:t>
            </a:r>
            <a:r>
              <a:rPr lang="ko-KR" altLang="en-US" sz="4400" spc="4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rPr>
              <a:t>앞으로의 계획</a:t>
            </a:r>
            <a:r>
              <a:rPr lang="en-US" altLang="ko-KR" sz="4400" spc="4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rPr>
              <a:t> 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5002858" y="5914402"/>
            <a:ext cx="66750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2000" spc="40" dirty="0">
              <a:solidFill>
                <a:schemeClr val="bg1"/>
              </a:solidFill>
              <a:latin typeface="휴먼엑스포" panose="02030504000101010101" pitchFamily="18" charset="-127"/>
              <a:ea typeface="휴먼엑스포" panose="02030504000101010101" pitchFamily="18" charset="-127"/>
              <a:cs typeface="Arial" pitchFamily="34" charset="0"/>
            </a:endParaRPr>
          </a:p>
        </p:txBody>
      </p:sp>
      <p:sp>
        <p:nvSpPr>
          <p:cNvPr id="42" name="Smiley Face 14">
            <a:extLst>
              <a:ext uri="{FF2B5EF4-FFF2-40B4-BE49-F238E27FC236}">
                <a16:creationId xmlns:a16="http://schemas.microsoft.com/office/drawing/2014/main" id="{77504E11-68B3-460A-979B-D56E2900C922}"/>
              </a:ext>
            </a:extLst>
          </p:cNvPr>
          <p:cNvSpPr/>
          <p:nvPr/>
        </p:nvSpPr>
        <p:spPr>
          <a:xfrm>
            <a:off x="10916634" y="1590022"/>
            <a:ext cx="468000" cy="468000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937973" y="986566"/>
                </a:moveTo>
                <a:cubicBezTo>
                  <a:pt x="850807" y="983371"/>
                  <a:pt x="762813" y="1002775"/>
                  <a:pt x="683096" y="1045110"/>
                </a:cubicBezTo>
                <a:cubicBezTo>
                  <a:pt x="523662" y="1129780"/>
                  <a:pt x="421680" y="1293248"/>
                  <a:pt x="415731" y="1473672"/>
                </a:cubicBezTo>
                <a:lnTo>
                  <a:pt x="615852" y="1480270"/>
                </a:lnTo>
                <a:cubicBezTo>
                  <a:pt x="619438" y="1371518"/>
                  <a:pt x="680908" y="1272986"/>
                  <a:pt x="777009" y="1221950"/>
                </a:cubicBezTo>
                <a:cubicBezTo>
                  <a:pt x="873110" y="1170914"/>
                  <a:pt x="989166" y="1175167"/>
                  <a:pt x="1081273" y="1233100"/>
                </a:cubicBezTo>
                <a:cubicBezTo>
                  <a:pt x="1173381" y="1291033"/>
                  <a:pt x="1227475" y="1393800"/>
                  <a:pt x="1223091" y="1502523"/>
                </a:cubicBezTo>
                <a:lnTo>
                  <a:pt x="1423160" y="1510590"/>
                </a:lnTo>
                <a:cubicBezTo>
                  <a:pt x="1430433" y="1330214"/>
                  <a:pt x="1340689" y="1159721"/>
                  <a:pt x="1187880" y="1063608"/>
                </a:cubicBezTo>
                <a:cubicBezTo>
                  <a:pt x="1111476" y="1015552"/>
                  <a:pt x="1025138" y="989760"/>
                  <a:pt x="937973" y="986566"/>
                </a:cubicBezTo>
                <a:close/>
                <a:moveTo>
                  <a:pt x="2306124" y="986566"/>
                </a:moveTo>
                <a:cubicBezTo>
                  <a:pt x="2218958" y="983371"/>
                  <a:pt x="2130964" y="1002775"/>
                  <a:pt x="2051247" y="1045110"/>
                </a:cubicBezTo>
                <a:cubicBezTo>
                  <a:pt x="1891813" y="1129780"/>
                  <a:pt x="1789831" y="1293248"/>
                  <a:pt x="1783882" y="1473672"/>
                </a:cubicBezTo>
                <a:lnTo>
                  <a:pt x="1984003" y="1480270"/>
                </a:lnTo>
                <a:cubicBezTo>
                  <a:pt x="1987589" y="1371518"/>
                  <a:pt x="2049059" y="1272986"/>
                  <a:pt x="2145160" y="1221950"/>
                </a:cubicBezTo>
                <a:cubicBezTo>
                  <a:pt x="2241261" y="1170914"/>
                  <a:pt x="2357317" y="1175167"/>
                  <a:pt x="2449424" y="1233100"/>
                </a:cubicBezTo>
                <a:cubicBezTo>
                  <a:pt x="2541532" y="1291033"/>
                  <a:pt x="2595626" y="1393800"/>
                  <a:pt x="2591242" y="1502523"/>
                </a:cubicBezTo>
                <a:lnTo>
                  <a:pt x="2791311" y="1510590"/>
                </a:lnTo>
                <a:cubicBezTo>
                  <a:pt x="2798584" y="1330214"/>
                  <a:pt x="2708840" y="1159721"/>
                  <a:pt x="2556031" y="1063608"/>
                </a:cubicBezTo>
                <a:cubicBezTo>
                  <a:pt x="2479627" y="1015552"/>
                  <a:pt x="2393289" y="989760"/>
                  <a:pt x="2306124" y="98656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3" name="Smiley Face 12">
            <a:extLst>
              <a:ext uri="{FF2B5EF4-FFF2-40B4-BE49-F238E27FC236}">
                <a16:creationId xmlns:a16="http://schemas.microsoft.com/office/drawing/2014/main" id="{7F01996A-EF70-44A8-AD2D-1E270513DCED}"/>
              </a:ext>
            </a:extLst>
          </p:cNvPr>
          <p:cNvSpPr/>
          <p:nvPr/>
        </p:nvSpPr>
        <p:spPr>
          <a:xfrm>
            <a:off x="9047824" y="3762683"/>
            <a:ext cx="468000" cy="468000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613470" y="2077417"/>
                </a:moveTo>
                <a:cubicBezTo>
                  <a:pt x="1358886" y="2080042"/>
                  <a:pt x="1130625" y="2234862"/>
                  <a:pt x="1034031" y="2470424"/>
                </a:cubicBezTo>
                <a:lnTo>
                  <a:pt x="1213303" y="2543936"/>
                </a:lnTo>
                <a:cubicBezTo>
                  <a:pt x="1280345" y="2380442"/>
                  <a:pt x="1438772" y="2272988"/>
                  <a:pt x="1615468" y="2271166"/>
                </a:cubicBezTo>
                <a:cubicBezTo>
                  <a:pt x="1792164" y="2269344"/>
                  <a:pt x="1952774" y="2373507"/>
                  <a:pt x="2023173" y="2535584"/>
                </a:cubicBezTo>
                <a:lnTo>
                  <a:pt x="2200891" y="2458391"/>
                </a:lnTo>
                <a:cubicBezTo>
                  <a:pt x="2099460" y="2224871"/>
                  <a:pt x="1868054" y="2074792"/>
                  <a:pt x="1613470" y="2077417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9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8" y="276671"/>
                </a:lnTo>
                <a:lnTo>
                  <a:pt x="2650471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30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30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1" y="2870071"/>
                </a:lnTo>
                <a:lnTo>
                  <a:pt x="2525758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9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3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4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3" y="2802158"/>
                  <a:pt x="474487" y="2765513"/>
                </a:cubicBezTo>
                <a:cubicBezTo>
                  <a:pt x="437842" y="2728868"/>
                  <a:pt x="402944" y="2690475"/>
                  <a:pt x="369930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5" y="2438097"/>
                  <a:pt x="195526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5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5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6" y="847812"/>
                </a:cubicBezTo>
                <a:cubicBezTo>
                  <a:pt x="220465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30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3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4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4" name="Smiley Face 15">
            <a:extLst>
              <a:ext uri="{FF2B5EF4-FFF2-40B4-BE49-F238E27FC236}">
                <a16:creationId xmlns:a16="http://schemas.microsoft.com/office/drawing/2014/main" id="{7DB0A6EE-0534-4660-BA3C-A3E8C9FF112F}"/>
              </a:ext>
            </a:extLst>
          </p:cNvPr>
          <p:cNvSpPr/>
          <p:nvPr/>
        </p:nvSpPr>
        <p:spPr>
          <a:xfrm>
            <a:off x="9634159" y="3036576"/>
            <a:ext cx="468000" cy="468000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98433" y="2114441"/>
                </a:moveTo>
                <a:lnTo>
                  <a:pt x="1355104" y="2367205"/>
                </a:lnTo>
                <a:lnTo>
                  <a:pt x="1411009" y="2575845"/>
                </a:lnTo>
                <a:lnTo>
                  <a:pt x="2354338" y="2323081"/>
                </a:ln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5" name="Smiley Face 14">
            <a:extLst>
              <a:ext uri="{FF2B5EF4-FFF2-40B4-BE49-F238E27FC236}">
                <a16:creationId xmlns:a16="http://schemas.microsoft.com/office/drawing/2014/main" id="{BD37565A-D14C-4133-B9E1-D7F8BF1C6551}"/>
              </a:ext>
            </a:extLst>
          </p:cNvPr>
          <p:cNvSpPr/>
          <p:nvPr/>
        </p:nvSpPr>
        <p:spPr>
          <a:xfrm>
            <a:off x="10275797" y="2320109"/>
            <a:ext cx="468000" cy="468000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6" name="TextBox 45"/>
          <p:cNvSpPr txBox="1"/>
          <p:nvPr/>
        </p:nvSpPr>
        <p:spPr>
          <a:xfrm>
            <a:off x="5170549" y="2401602"/>
            <a:ext cx="510457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700" spc="40" dirty="0" err="1">
                <a:solidFill>
                  <a:schemeClr val="bg1"/>
                </a:solidFill>
                <a:latin typeface="Candara" panose="020E0502030303020204" pitchFamily="34" charset="0"/>
                <a:ea typeface="HY울릉도M" panose="02030600000101010101" pitchFamily="18" charset="-127"/>
                <a:cs typeface="Arial" pitchFamily="34" charset="0"/>
              </a:rPr>
              <a:t>OpenCV</a:t>
            </a:r>
            <a:r>
              <a:rPr lang="ko-KR" altLang="en-US" sz="1700" spc="4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rPr>
              <a:t>를 이용한 </a:t>
            </a:r>
            <a:r>
              <a:rPr lang="ko-KR" altLang="en-US" sz="1700" spc="40" dirty="0" err="1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rPr>
              <a:t>차선인식</a:t>
            </a:r>
            <a:r>
              <a:rPr lang="ko-KR" altLang="en-US" sz="1700" spc="4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rPr>
              <a:t> 및 주행   </a:t>
            </a:r>
            <a:endParaRPr lang="en-US" altLang="ko-KR" sz="1700" spc="4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Arial" pitchFamily="34" charset="0"/>
            </a:endParaRPr>
          </a:p>
          <a:p>
            <a:pPr algn="r"/>
            <a:endParaRPr lang="en-US" altLang="ko-KR" sz="1700" spc="40" dirty="0">
              <a:solidFill>
                <a:schemeClr val="bg1"/>
              </a:solidFill>
              <a:latin typeface="휴먼엑스포" panose="02030504000101010101" pitchFamily="18" charset="-127"/>
              <a:ea typeface="휴먼엑스포" panose="02030504000101010101" pitchFamily="18" charset="-127"/>
              <a:cs typeface="Arial" pitchFamily="34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4588580" y="3124053"/>
            <a:ext cx="5104571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700" spc="40" dirty="0" err="1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rPr>
              <a:t>라즈베리파이</a:t>
            </a:r>
            <a:r>
              <a:rPr lang="ko-KR" altLang="en-US" sz="1700" spc="4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rPr>
              <a:t> </a:t>
            </a:r>
            <a:r>
              <a:rPr lang="en-US" altLang="ko-KR" sz="1700" spc="4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rPr>
              <a:t>4 </a:t>
            </a:r>
            <a:r>
              <a:rPr lang="ko-KR" altLang="en-US" sz="1700" spc="4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rPr>
              <a:t>업그레이드 및 연동 </a:t>
            </a:r>
            <a:endParaRPr lang="en-US" altLang="ko-KR" sz="1700" spc="4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Arial" pitchFamily="34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5367130" y="1659515"/>
            <a:ext cx="5582555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700" spc="4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rPr>
              <a:t>음성인식 및 안드로이드를 이용한 리모컨 조절</a:t>
            </a:r>
            <a:endParaRPr lang="en-US" altLang="ko-KR" sz="1700" spc="4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Arial" pitchFamily="34" charset="0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F6BA4248-8EC0-4273-A116-138591515CB5}"/>
              </a:ext>
            </a:extLst>
          </p:cNvPr>
          <p:cNvGrpSpPr/>
          <p:nvPr/>
        </p:nvGrpSpPr>
        <p:grpSpPr>
          <a:xfrm>
            <a:off x="3368385" y="5316681"/>
            <a:ext cx="2834111" cy="1135748"/>
            <a:chOff x="3368385" y="5316681"/>
            <a:chExt cx="3291252" cy="1135748"/>
          </a:xfrm>
        </p:grpSpPr>
        <p:sp>
          <p:nvSpPr>
            <p:cNvPr id="2" name="Rectangle 4">
              <a:extLst>
                <a:ext uri="{FF2B5EF4-FFF2-40B4-BE49-F238E27FC236}">
                  <a16:creationId xmlns:a16="http://schemas.microsoft.com/office/drawing/2014/main" id="{CD37C6C7-E425-4A9B-B9E3-F412E8648E2E}"/>
                </a:ext>
              </a:extLst>
            </p:cNvPr>
            <p:cNvSpPr/>
            <p:nvPr/>
          </p:nvSpPr>
          <p:spPr>
            <a:xfrm>
              <a:off x="3368385" y="5316681"/>
              <a:ext cx="3291252" cy="1135748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4184031" y="5518495"/>
              <a:ext cx="1666600" cy="70788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4000" b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40%</a:t>
              </a:r>
              <a:endParaRPr lang="ko-KR" altLang="en-US" sz="40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EBDB9ECD-CFB5-49D8-8AD4-232C1386A8C5}"/>
              </a:ext>
            </a:extLst>
          </p:cNvPr>
          <p:cNvGrpSpPr/>
          <p:nvPr/>
        </p:nvGrpSpPr>
        <p:grpSpPr>
          <a:xfrm>
            <a:off x="7464933" y="5316682"/>
            <a:ext cx="2052203" cy="1133954"/>
            <a:chOff x="7464933" y="5316682"/>
            <a:chExt cx="2052203" cy="1135748"/>
          </a:xfrm>
        </p:grpSpPr>
        <p:sp>
          <p:nvSpPr>
            <p:cNvPr id="8" name="Rectangle 4">
              <a:extLst>
                <a:ext uri="{FF2B5EF4-FFF2-40B4-BE49-F238E27FC236}">
                  <a16:creationId xmlns:a16="http://schemas.microsoft.com/office/drawing/2014/main" id="{D83CEA30-4475-4728-B05B-32ED3FF38BB5}"/>
                </a:ext>
              </a:extLst>
            </p:cNvPr>
            <p:cNvSpPr/>
            <p:nvPr/>
          </p:nvSpPr>
          <p:spPr>
            <a:xfrm>
              <a:off x="7464933" y="5316682"/>
              <a:ext cx="2052203" cy="113574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95898AE-C870-4B97-A8DB-1BC4458C89FA}"/>
                </a:ext>
              </a:extLst>
            </p:cNvPr>
            <p:cNvSpPr txBox="1"/>
            <p:nvPr/>
          </p:nvSpPr>
          <p:spPr>
            <a:xfrm>
              <a:off x="7836969" y="5518019"/>
              <a:ext cx="1402076" cy="707886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ctr">
              <a:spAutoFit/>
            </a:bodyPr>
            <a:lstStyle/>
            <a:p>
              <a:pPr algn="ctr"/>
              <a:r>
                <a:rPr lang="en-US" altLang="ko-KR" sz="4000" b="1" dirty="0">
                  <a:solidFill>
                    <a:schemeClr val="bg1"/>
                  </a:solidFill>
                  <a:latin typeface="Arial"/>
                  <a:ea typeface="맑은 고딕"/>
                  <a:cs typeface="Arial"/>
                </a:rPr>
                <a:t>25%</a:t>
              </a:r>
              <a:endParaRPr lang="ko-KR" altLang="en-US" sz="4000" b="1" dirty="0">
                <a:solidFill>
                  <a:schemeClr val="bg1"/>
                </a:solidFill>
                <a:latin typeface="Arial"/>
                <a:ea typeface="맑은 고딕"/>
                <a:cs typeface="Arial"/>
              </a:endParaRP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6F8CE64-5B3A-402E-96B9-82C0691ED50D}"/>
              </a:ext>
            </a:extLst>
          </p:cNvPr>
          <p:cNvGrpSpPr/>
          <p:nvPr/>
        </p:nvGrpSpPr>
        <p:grpSpPr>
          <a:xfrm>
            <a:off x="9515824" y="5316681"/>
            <a:ext cx="2044859" cy="1133954"/>
            <a:chOff x="9515824" y="5316681"/>
            <a:chExt cx="2044859" cy="1135748"/>
          </a:xfrm>
        </p:grpSpPr>
        <p:sp>
          <p:nvSpPr>
            <p:cNvPr id="9" name="Rectangle 4">
              <a:extLst>
                <a:ext uri="{FF2B5EF4-FFF2-40B4-BE49-F238E27FC236}">
                  <a16:creationId xmlns:a16="http://schemas.microsoft.com/office/drawing/2014/main" id="{C9BC16E8-7667-402F-8547-792C96793AB2}"/>
                </a:ext>
              </a:extLst>
            </p:cNvPr>
            <p:cNvSpPr/>
            <p:nvPr/>
          </p:nvSpPr>
          <p:spPr>
            <a:xfrm>
              <a:off x="9515824" y="5316681"/>
              <a:ext cx="2044859" cy="1135748"/>
            </a:xfrm>
            <a:prstGeom prst="rect">
              <a:avLst/>
            </a:prstGeom>
            <a:solidFill>
              <a:schemeClr val="accent1"/>
            </a:solidFill>
            <a:ln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B0BC71C-C0DA-4008-AB18-89CB6E82EDF6}"/>
                </a:ext>
              </a:extLst>
            </p:cNvPr>
            <p:cNvSpPr txBox="1"/>
            <p:nvPr/>
          </p:nvSpPr>
          <p:spPr>
            <a:xfrm>
              <a:off x="9830803" y="5518019"/>
              <a:ext cx="1488666" cy="707886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ctr">
              <a:spAutoFit/>
            </a:bodyPr>
            <a:lstStyle/>
            <a:p>
              <a:pPr algn="ctr"/>
              <a:r>
                <a:rPr lang="en-US" altLang="ko-KR" sz="4000" b="1" dirty="0">
                  <a:solidFill>
                    <a:schemeClr val="bg1"/>
                  </a:solidFill>
                  <a:latin typeface="Arial"/>
                  <a:ea typeface="맑은 고딕"/>
                  <a:cs typeface="Arial"/>
                </a:rPr>
                <a:t>25%</a:t>
              </a:r>
              <a:endParaRPr lang="ko-KR" altLang="en-US" sz="4000" b="1" dirty="0">
                <a:solidFill>
                  <a:schemeClr val="bg1"/>
                </a:solidFill>
                <a:latin typeface="Arial"/>
                <a:ea typeface="맑은 고딕"/>
                <a:cs typeface="Arial"/>
              </a:endParaRPr>
            </a:p>
          </p:txBody>
        </p:sp>
      </p:grpSp>
      <p:sp>
        <p:nvSpPr>
          <p:cNvPr id="55" name="Rectangle 54"/>
          <p:cNvSpPr/>
          <p:nvPr/>
        </p:nvSpPr>
        <p:spPr>
          <a:xfrm>
            <a:off x="3365098" y="5313232"/>
            <a:ext cx="8190798" cy="1137404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946D222-0965-490E-B16E-181617CFD93F}"/>
              </a:ext>
            </a:extLst>
          </p:cNvPr>
          <p:cNvSpPr txBox="1"/>
          <p:nvPr/>
        </p:nvSpPr>
        <p:spPr>
          <a:xfrm>
            <a:off x="6124087" y="5516583"/>
            <a:ext cx="1435116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10%</a:t>
            </a:r>
            <a:endParaRPr lang="ko-KR" altLang="en-US" sz="40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6080B467-8D6C-49B5-816D-7F4D735A6D6D}"/>
              </a:ext>
            </a:extLst>
          </p:cNvPr>
          <p:cNvGrpSpPr/>
          <p:nvPr/>
        </p:nvGrpSpPr>
        <p:grpSpPr>
          <a:xfrm>
            <a:off x="0" y="975382"/>
            <a:ext cx="12203788" cy="5882618"/>
            <a:chOff x="-36226" y="986303"/>
            <a:chExt cx="12203788" cy="5882618"/>
          </a:xfrm>
        </p:grpSpPr>
        <p:sp>
          <p:nvSpPr>
            <p:cNvPr id="72" name="Rectangle 49">
              <a:extLst>
                <a:ext uri="{FF2B5EF4-FFF2-40B4-BE49-F238E27FC236}">
                  <a16:creationId xmlns:a16="http://schemas.microsoft.com/office/drawing/2014/main" id="{C5BBB94C-27D4-47D6-95F4-3168319371E6}"/>
                </a:ext>
              </a:extLst>
            </p:cNvPr>
            <p:cNvSpPr/>
            <p:nvPr/>
          </p:nvSpPr>
          <p:spPr>
            <a:xfrm>
              <a:off x="-36226" y="986303"/>
              <a:ext cx="12203788" cy="588261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514350" indent="-514350" algn="ctr">
                <a:buAutoNum type="arabicPeriod"/>
              </a:pPr>
              <a:endParaRPr lang="en-US" dirty="0"/>
            </a:p>
          </p:txBody>
        </p:sp>
        <p:grpSp>
          <p:nvGrpSpPr>
            <p:cNvPr id="73" name="그룹 72">
              <a:extLst>
                <a:ext uri="{FF2B5EF4-FFF2-40B4-BE49-F238E27FC236}">
                  <a16:creationId xmlns:a16="http://schemas.microsoft.com/office/drawing/2014/main" id="{A765FAE4-5E55-45EC-801D-5B74BFFB33F0}"/>
                </a:ext>
              </a:extLst>
            </p:cNvPr>
            <p:cNvGrpSpPr/>
            <p:nvPr/>
          </p:nvGrpSpPr>
          <p:grpSpPr>
            <a:xfrm>
              <a:off x="757606" y="1207357"/>
              <a:ext cx="11239763" cy="5418667"/>
              <a:chOff x="757606" y="1207357"/>
              <a:chExt cx="11239763" cy="5418667"/>
            </a:xfrm>
          </p:grpSpPr>
          <p:graphicFrame>
            <p:nvGraphicFramePr>
              <p:cNvPr id="74" name="다이어그램 73">
                <a:extLst>
                  <a:ext uri="{FF2B5EF4-FFF2-40B4-BE49-F238E27FC236}">
                    <a16:creationId xmlns:a16="http://schemas.microsoft.com/office/drawing/2014/main" id="{182081FE-6738-40A0-BC6A-AC710B3804DB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435539839"/>
                  </p:ext>
                </p:extLst>
              </p:nvPr>
            </p:nvGraphicFramePr>
            <p:xfrm>
              <a:off x="757606" y="1207357"/>
              <a:ext cx="11239763" cy="5418667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4" r:lo="rId5" r:qs="rId6" r:cs="rId7"/>
              </a:graphicData>
            </a:graphic>
          </p:graphicFrame>
          <p:pic>
            <p:nvPicPr>
              <p:cNvPr id="75" name="그림 74">
                <a:extLst>
                  <a:ext uri="{FF2B5EF4-FFF2-40B4-BE49-F238E27FC236}">
                    <a16:creationId xmlns:a16="http://schemas.microsoft.com/office/drawing/2014/main" id="{E4A67D35-0CF5-4AE7-8168-7E67C4878B2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207081" y="1426576"/>
                <a:ext cx="1218857" cy="1620000"/>
              </a:xfrm>
              <a:prstGeom prst="rect">
                <a:avLst/>
              </a:prstGeom>
            </p:spPr>
          </p:pic>
          <p:sp>
            <p:nvSpPr>
              <p:cNvPr id="76" name="Freeform: Shape 103">
                <a:extLst>
                  <a:ext uri="{FF2B5EF4-FFF2-40B4-BE49-F238E27FC236}">
                    <a16:creationId xmlns:a16="http://schemas.microsoft.com/office/drawing/2014/main" id="{8B78D008-F5EA-4FB7-BA54-0AFFDDA4ACBA}"/>
                  </a:ext>
                </a:extLst>
              </p:cNvPr>
              <p:cNvSpPr/>
              <p:nvPr/>
            </p:nvSpPr>
            <p:spPr>
              <a:xfrm>
                <a:off x="6207081" y="5118682"/>
                <a:ext cx="1139142" cy="988816"/>
              </a:xfrm>
              <a:custGeom>
                <a:avLst/>
                <a:gdLst>
                  <a:gd name="connsiteX0" fmla="*/ 744050 w 911912"/>
                  <a:gd name="connsiteY0" fmla="*/ 236257 h 658539"/>
                  <a:gd name="connsiteX1" fmla="*/ 719285 w 911912"/>
                  <a:gd name="connsiteY1" fmla="*/ 263880 h 658539"/>
                  <a:gd name="connsiteX2" fmla="*/ 747860 w 911912"/>
                  <a:gd name="connsiteY2" fmla="*/ 288645 h 658539"/>
                  <a:gd name="connsiteX3" fmla="*/ 772625 w 911912"/>
                  <a:gd name="connsiteY3" fmla="*/ 260070 h 658539"/>
                  <a:gd name="connsiteX4" fmla="*/ 744050 w 911912"/>
                  <a:gd name="connsiteY4" fmla="*/ 236257 h 658539"/>
                  <a:gd name="connsiteX5" fmla="*/ 775959 w 911912"/>
                  <a:gd name="connsiteY5" fmla="*/ 1942 h 658539"/>
                  <a:gd name="connsiteX6" fmla="*/ 792627 w 911912"/>
                  <a:gd name="connsiteY6" fmla="*/ 2895 h 658539"/>
                  <a:gd name="connsiteX7" fmla="*/ 802152 w 911912"/>
                  <a:gd name="connsiteY7" fmla="*/ 32422 h 658539"/>
                  <a:gd name="connsiteX8" fmla="*/ 775482 w 911912"/>
                  <a:gd name="connsiteY8" fmla="*/ 91477 h 658539"/>
                  <a:gd name="connsiteX9" fmla="*/ 791675 w 911912"/>
                  <a:gd name="connsiteY9" fmla="*/ 133387 h 658539"/>
                  <a:gd name="connsiteX10" fmla="*/ 839300 w 911912"/>
                  <a:gd name="connsiteY10" fmla="*/ 119100 h 658539"/>
                  <a:gd name="connsiteX11" fmla="*/ 865017 w 911912"/>
                  <a:gd name="connsiteY11" fmla="*/ 59092 h 658539"/>
                  <a:gd name="connsiteX12" fmla="*/ 892640 w 911912"/>
                  <a:gd name="connsiteY12" fmla="*/ 45757 h 658539"/>
                  <a:gd name="connsiteX13" fmla="*/ 902165 w 911912"/>
                  <a:gd name="connsiteY13" fmla="*/ 74332 h 658539"/>
                  <a:gd name="connsiteX14" fmla="*/ 886925 w 911912"/>
                  <a:gd name="connsiteY14" fmla="*/ 109575 h 658539"/>
                  <a:gd name="connsiteX15" fmla="*/ 897402 w 911912"/>
                  <a:gd name="connsiteY15" fmla="*/ 171487 h 658539"/>
                  <a:gd name="connsiteX16" fmla="*/ 909785 w 911912"/>
                  <a:gd name="connsiteY16" fmla="*/ 216255 h 658539"/>
                  <a:gd name="connsiteX17" fmla="*/ 849777 w 911912"/>
                  <a:gd name="connsiteY17" fmla="*/ 368655 h 658539"/>
                  <a:gd name="connsiteX18" fmla="*/ 722142 w 911912"/>
                  <a:gd name="connsiteY18" fmla="*/ 420090 h 658539"/>
                  <a:gd name="connsiteX19" fmla="*/ 686900 w 911912"/>
                  <a:gd name="connsiteY19" fmla="*/ 444855 h 658539"/>
                  <a:gd name="connsiteX20" fmla="*/ 684995 w 911912"/>
                  <a:gd name="connsiteY20" fmla="*/ 460095 h 658539"/>
                  <a:gd name="connsiteX21" fmla="*/ 548787 w 911912"/>
                  <a:gd name="connsiteY21" fmla="*/ 522007 h 658539"/>
                  <a:gd name="connsiteX22" fmla="*/ 441155 w 911912"/>
                  <a:gd name="connsiteY22" fmla="*/ 472477 h 658539"/>
                  <a:gd name="connsiteX23" fmla="*/ 372575 w 911912"/>
                  <a:gd name="connsiteY23" fmla="*/ 499147 h 658539"/>
                  <a:gd name="connsiteX24" fmla="*/ 334475 w 911912"/>
                  <a:gd name="connsiteY24" fmla="*/ 569632 h 658539"/>
                  <a:gd name="connsiteX25" fmla="*/ 164930 w 911912"/>
                  <a:gd name="connsiteY25" fmla="*/ 655357 h 658539"/>
                  <a:gd name="connsiteX26" fmla="*/ 19197 w 911912"/>
                  <a:gd name="connsiteY26" fmla="*/ 626782 h 658539"/>
                  <a:gd name="connsiteX27" fmla="*/ 147 w 911912"/>
                  <a:gd name="connsiteY27" fmla="*/ 606780 h 658539"/>
                  <a:gd name="connsiteX28" fmla="*/ 21102 w 911912"/>
                  <a:gd name="connsiteY28" fmla="*/ 595350 h 658539"/>
                  <a:gd name="connsiteX29" fmla="*/ 171597 w 911912"/>
                  <a:gd name="connsiteY29" fmla="*/ 617257 h 658539"/>
                  <a:gd name="connsiteX30" fmla="*/ 300185 w 911912"/>
                  <a:gd name="connsiteY30" fmla="*/ 553440 h 658539"/>
                  <a:gd name="connsiteX31" fmla="*/ 344952 w 911912"/>
                  <a:gd name="connsiteY31" fmla="*/ 473430 h 658539"/>
                  <a:gd name="connsiteX32" fmla="*/ 447822 w 911912"/>
                  <a:gd name="connsiteY32" fmla="*/ 435330 h 658539"/>
                  <a:gd name="connsiteX33" fmla="*/ 562122 w 911912"/>
                  <a:gd name="connsiteY33" fmla="*/ 486765 h 658539"/>
                  <a:gd name="connsiteX34" fmla="*/ 648800 w 911912"/>
                  <a:gd name="connsiteY34" fmla="*/ 448665 h 658539"/>
                  <a:gd name="connsiteX35" fmla="*/ 624987 w 911912"/>
                  <a:gd name="connsiteY35" fmla="*/ 374370 h 658539"/>
                  <a:gd name="connsiteX36" fmla="*/ 589745 w 911912"/>
                  <a:gd name="connsiteY36" fmla="*/ 275310 h 658539"/>
                  <a:gd name="connsiteX37" fmla="*/ 650705 w 911912"/>
                  <a:gd name="connsiteY37" fmla="*/ 115290 h 658539"/>
                  <a:gd name="connsiteX38" fmla="*/ 701187 w 911912"/>
                  <a:gd name="connsiteY38" fmla="*/ 92430 h 658539"/>
                  <a:gd name="connsiteX39" fmla="*/ 740240 w 911912"/>
                  <a:gd name="connsiteY39" fmla="*/ 71475 h 658539"/>
                  <a:gd name="connsiteX40" fmla="*/ 765005 w 911912"/>
                  <a:gd name="connsiteY40" fmla="*/ 15277 h 658539"/>
                  <a:gd name="connsiteX41" fmla="*/ 775959 w 911912"/>
                  <a:gd name="connsiteY41" fmla="*/ 1942 h 658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911912" h="658539">
                    <a:moveTo>
                      <a:pt x="744050" y="236257"/>
                    </a:moveTo>
                    <a:cubicBezTo>
                      <a:pt x="726905" y="237210"/>
                      <a:pt x="718332" y="248640"/>
                      <a:pt x="719285" y="263880"/>
                    </a:cubicBezTo>
                    <a:cubicBezTo>
                      <a:pt x="721190" y="279120"/>
                      <a:pt x="732620" y="289597"/>
                      <a:pt x="747860" y="288645"/>
                    </a:cubicBezTo>
                    <a:cubicBezTo>
                      <a:pt x="764052" y="287692"/>
                      <a:pt x="771672" y="276262"/>
                      <a:pt x="772625" y="260070"/>
                    </a:cubicBezTo>
                    <a:cubicBezTo>
                      <a:pt x="769767" y="244830"/>
                      <a:pt x="761195" y="235305"/>
                      <a:pt x="744050" y="236257"/>
                    </a:cubicBezTo>
                    <a:close/>
                    <a:moveTo>
                      <a:pt x="775959" y="1942"/>
                    </a:moveTo>
                    <a:cubicBezTo>
                      <a:pt x="780483" y="-677"/>
                      <a:pt x="785960" y="-915"/>
                      <a:pt x="792627" y="2895"/>
                    </a:cubicBezTo>
                    <a:cubicBezTo>
                      <a:pt x="803105" y="8610"/>
                      <a:pt x="807867" y="19087"/>
                      <a:pt x="802152" y="32422"/>
                    </a:cubicBezTo>
                    <a:cubicBezTo>
                      <a:pt x="792627" y="52425"/>
                      <a:pt x="786912" y="73380"/>
                      <a:pt x="775482" y="91477"/>
                    </a:cubicBezTo>
                    <a:cubicBezTo>
                      <a:pt x="762147" y="114337"/>
                      <a:pt x="769767" y="126720"/>
                      <a:pt x="791675" y="133387"/>
                    </a:cubicBezTo>
                    <a:cubicBezTo>
                      <a:pt x="810725" y="139102"/>
                      <a:pt x="830727" y="150532"/>
                      <a:pt x="839300" y="119100"/>
                    </a:cubicBezTo>
                    <a:cubicBezTo>
                      <a:pt x="845015" y="98145"/>
                      <a:pt x="855492" y="79095"/>
                      <a:pt x="865017" y="59092"/>
                    </a:cubicBezTo>
                    <a:cubicBezTo>
                      <a:pt x="870732" y="47662"/>
                      <a:pt x="880257" y="40995"/>
                      <a:pt x="892640" y="45757"/>
                    </a:cubicBezTo>
                    <a:cubicBezTo>
                      <a:pt x="905975" y="51472"/>
                      <a:pt x="906927" y="62902"/>
                      <a:pt x="902165" y="74332"/>
                    </a:cubicBezTo>
                    <a:cubicBezTo>
                      <a:pt x="897402" y="85762"/>
                      <a:pt x="891687" y="97192"/>
                      <a:pt x="886925" y="109575"/>
                    </a:cubicBezTo>
                    <a:cubicBezTo>
                      <a:pt x="877400" y="132435"/>
                      <a:pt x="856445" y="155295"/>
                      <a:pt x="897402" y="171487"/>
                    </a:cubicBezTo>
                    <a:cubicBezTo>
                      <a:pt x="911690" y="177202"/>
                      <a:pt x="914547" y="199110"/>
                      <a:pt x="909785" y="216255"/>
                    </a:cubicBezTo>
                    <a:cubicBezTo>
                      <a:pt x="895497" y="268642"/>
                      <a:pt x="878352" y="321030"/>
                      <a:pt x="849777" y="368655"/>
                    </a:cubicBezTo>
                    <a:cubicBezTo>
                      <a:pt x="820250" y="417232"/>
                      <a:pt x="776435" y="434377"/>
                      <a:pt x="722142" y="420090"/>
                    </a:cubicBezTo>
                    <a:cubicBezTo>
                      <a:pt x="694520" y="412470"/>
                      <a:pt x="688805" y="421995"/>
                      <a:pt x="686900" y="444855"/>
                    </a:cubicBezTo>
                    <a:cubicBezTo>
                      <a:pt x="686900" y="449617"/>
                      <a:pt x="685947" y="455332"/>
                      <a:pt x="684995" y="460095"/>
                    </a:cubicBezTo>
                    <a:cubicBezTo>
                      <a:pt x="665945" y="542962"/>
                      <a:pt x="624035" y="562012"/>
                      <a:pt x="548787" y="522007"/>
                    </a:cubicBezTo>
                    <a:cubicBezTo>
                      <a:pt x="514497" y="502957"/>
                      <a:pt x="480207" y="482955"/>
                      <a:pt x="441155" y="472477"/>
                    </a:cubicBezTo>
                    <a:cubicBezTo>
                      <a:pt x="410675" y="463905"/>
                      <a:pt x="388767" y="472477"/>
                      <a:pt x="372575" y="499147"/>
                    </a:cubicBezTo>
                    <a:cubicBezTo>
                      <a:pt x="359240" y="522007"/>
                      <a:pt x="346857" y="545820"/>
                      <a:pt x="334475" y="569632"/>
                    </a:cubicBezTo>
                    <a:cubicBezTo>
                      <a:pt x="297327" y="640117"/>
                      <a:pt x="243987" y="668692"/>
                      <a:pt x="164930" y="655357"/>
                    </a:cubicBezTo>
                    <a:cubicBezTo>
                      <a:pt x="116352" y="647737"/>
                      <a:pt x="67775" y="636307"/>
                      <a:pt x="19197" y="626782"/>
                    </a:cubicBezTo>
                    <a:cubicBezTo>
                      <a:pt x="15387" y="618210"/>
                      <a:pt x="-1758" y="621067"/>
                      <a:pt x="147" y="606780"/>
                    </a:cubicBezTo>
                    <a:cubicBezTo>
                      <a:pt x="2052" y="596302"/>
                      <a:pt x="13482" y="598207"/>
                      <a:pt x="21102" y="595350"/>
                    </a:cubicBezTo>
                    <a:cubicBezTo>
                      <a:pt x="72537" y="591540"/>
                      <a:pt x="121115" y="611542"/>
                      <a:pt x="171597" y="617257"/>
                    </a:cubicBezTo>
                    <a:cubicBezTo>
                      <a:pt x="236367" y="624877"/>
                      <a:pt x="268752" y="609637"/>
                      <a:pt x="300185" y="553440"/>
                    </a:cubicBezTo>
                    <a:cubicBezTo>
                      <a:pt x="315425" y="526770"/>
                      <a:pt x="328760" y="499147"/>
                      <a:pt x="344952" y="473430"/>
                    </a:cubicBezTo>
                    <a:cubicBezTo>
                      <a:pt x="369717" y="436282"/>
                      <a:pt x="404007" y="424852"/>
                      <a:pt x="447822" y="435330"/>
                    </a:cubicBezTo>
                    <a:cubicBezTo>
                      <a:pt x="489732" y="444855"/>
                      <a:pt x="525927" y="466762"/>
                      <a:pt x="562122" y="486765"/>
                    </a:cubicBezTo>
                    <a:cubicBezTo>
                      <a:pt x="619272" y="518197"/>
                      <a:pt x="632607" y="511530"/>
                      <a:pt x="648800" y="448665"/>
                    </a:cubicBezTo>
                    <a:cubicBezTo>
                      <a:pt x="657372" y="418185"/>
                      <a:pt x="656420" y="395325"/>
                      <a:pt x="624987" y="374370"/>
                    </a:cubicBezTo>
                    <a:cubicBezTo>
                      <a:pt x="591650" y="352462"/>
                      <a:pt x="583077" y="312457"/>
                      <a:pt x="589745" y="275310"/>
                    </a:cubicBezTo>
                    <a:cubicBezTo>
                      <a:pt x="600222" y="219112"/>
                      <a:pt x="624035" y="165772"/>
                      <a:pt x="650705" y="115290"/>
                    </a:cubicBezTo>
                    <a:cubicBezTo>
                      <a:pt x="662135" y="94335"/>
                      <a:pt x="680232" y="84810"/>
                      <a:pt x="701187" y="92430"/>
                    </a:cubicBezTo>
                    <a:cubicBezTo>
                      <a:pt x="725000" y="101955"/>
                      <a:pt x="732620" y="89572"/>
                      <a:pt x="740240" y="71475"/>
                    </a:cubicBezTo>
                    <a:cubicBezTo>
                      <a:pt x="747860" y="52425"/>
                      <a:pt x="756432" y="34327"/>
                      <a:pt x="765005" y="15277"/>
                    </a:cubicBezTo>
                    <a:cubicBezTo>
                      <a:pt x="767863" y="9562"/>
                      <a:pt x="771435" y="4562"/>
                      <a:pt x="775959" y="1942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32BBE9A3-C470-4F58-AE55-E26A0ADEB5D7}"/>
              </a:ext>
            </a:extLst>
          </p:cNvPr>
          <p:cNvSpPr txBox="1"/>
          <p:nvPr/>
        </p:nvSpPr>
        <p:spPr>
          <a:xfrm>
            <a:off x="7722834" y="1570995"/>
            <a:ext cx="4186708" cy="80021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2300" spc="40" dirty="0">
                <a:solidFill>
                  <a:schemeClr val="bg2">
                    <a:lumMod val="1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rPr>
              <a:t>소량의 데이터</a:t>
            </a:r>
            <a:r>
              <a:rPr lang="en-US" altLang="ko-KR" sz="2300" spc="40" dirty="0">
                <a:solidFill>
                  <a:schemeClr val="bg2">
                    <a:lumMod val="1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rPr>
              <a:t>,</a:t>
            </a:r>
          </a:p>
          <a:p>
            <a:r>
              <a:rPr lang="ko-KR" altLang="en-US" sz="2300" spc="40" dirty="0">
                <a:solidFill>
                  <a:schemeClr val="bg2">
                    <a:lumMod val="1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rPr>
              <a:t>판단할 수 없는 정보</a:t>
            </a:r>
            <a:endParaRPr lang="en-US" altLang="ko-KR" sz="2300" spc="40" dirty="0">
              <a:solidFill>
                <a:schemeClr val="bg2">
                  <a:lumMod val="1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Arial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BDC93D2-80BC-4AFC-84A4-DB1C78186DB8}"/>
              </a:ext>
            </a:extLst>
          </p:cNvPr>
          <p:cNvSpPr txBox="1"/>
          <p:nvPr/>
        </p:nvSpPr>
        <p:spPr>
          <a:xfrm>
            <a:off x="-199066" y="3439142"/>
            <a:ext cx="5147434" cy="80021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r"/>
            <a:r>
              <a:rPr lang="ko-KR" altLang="en-US" sz="2300" spc="40" dirty="0">
                <a:solidFill>
                  <a:schemeClr val="bg2">
                    <a:lumMod val="1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/>
              </a:rPr>
              <a:t> 상용화 단계 가정 시 </a:t>
            </a:r>
            <a:endParaRPr lang="en-US" altLang="ko-KR" sz="2300" spc="40" dirty="0">
              <a:solidFill>
                <a:schemeClr val="bg2">
                  <a:lumMod val="1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Arial"/>
            </a:endParaRPr>
          </a:p>
          <a:p>
            <a:pPr algn="r"/>
            <a:r>
              <a:rPr lang="ko-KR" altLang="en-US" sz="2300" spc="40" dirty="0">
                <a:solidFill>
                  <a:schemeClr val="bg2">
                    <a:lumMod val="1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/>
              </a:rPr>
              <a:t>안전을 위한 </a:t>
            </a:r>
            <a:r>
              <a:rPr lang="en-US" altLang="ko-KR" sz="2300" spc="40" dirty="0">
                <a:solidFill>
                  <a:schemeClr val="bg2">
                    <a:lumMod val="1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/>
              </a:rPr>
              <a:t>H/W </a:t>
            </a:r>
            <a:r>
              <a:rPr lang="ko-KR" altLang="en-US" sz="2300" spc="40" dirty="0">
                <a:solidFill>
                  <a:schemeClr val="bg2">
                    <a:lumMod val="1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/>
              </a:rPr>
              <a:t>추가 필요성</a:t>
            </a:r>
            <a:endParaRPr lang="en-US" altLang="ko-KR" sz="2300" spc="40" dirty="0">
              <a:solidFill>
                <a:schemeClr val="bg2">
                  <a:lumMod val="1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Arial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8853C9A-7AA1-470D-8E6E-F4CBD74FCAFE}"/>
              </a:ext>
            </a:extLst>
          </p:cNvPr>
          <p:cNvSpPr txBox="1"/>
          <p:nvPr/>
        </p:nvSpPr>
        <p:spPr>
          <a:xfrm>
            <a:off x="6009254" y="5148099"/>
            <a:ext cx="4186708" cy="44627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r"/>
            <a:r>
              <a:rPr lang="ko-KR" altLang="en-US" sz="2300" spc="40" dirty="0">
                <a:solidFill>
                  <a:schemeClr val="bg2">
                    <a:lumMod val="1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/>
              </a:rPr>
              <a:t>불편한 작동 방식</a:t>
            </a:r>
            <a:endParaRPr lang="en-US" altLang="ko-KR" sz="2300" spc="40" dirty="0">
              <a:solidFill>
                <a:schemeClr val="bg2">
                  <a:lumMod val="1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Arial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2CABF1C-FD52-41A9-B542-E1430BDD40FA}"/>
              </a:ext>
            </a:extLst>
          </p:cNvPr>
          <p:cNvSpPr txBox="1"/>
          <p:nvPr/>
        </p:nvSpPr>
        <p:spPr>
          <a:xfrm>
            <a:off x="5276682" y="3660404"/>
            <a:ext cx="121885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ndara" panose="020E0502030303020204" pitchFamily="34" charset="0"/>
                <a:cs typeface="Arial" pitchFamily="34" charset="0"/>
              </a:rPr>
              <a:t>H/W</a:t>
            </a:r>
            <a:endParaRPr lang="ko-KR" altLang="en-US" sz="3000" b="1" dirty="0">
              <a:solidFill>
                <a:schemeClr val="tx1">
                  <a:lumMod val="85000"/>
                  <a:lumOff val="15000"/>
                </a:schemeClr>
              </a:solidFill>
              <a:latin typeface="Candara" panose="020E0502030303020204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7045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5" grpId="0" animBg="1"/>
      <p:bldP spid="13" grpId="0"/>
      <p:bldP spid="19" grpId="0"/>
      <p:bldP spid="19" grpId="1"/>
      <p:bldP spid="20" grpId="0"/>
      <p:bldP spid="20" grpId="1"/>
      <p:bldP spid="21" grpId="0"/>
      <p:bldP spid="21" grpId="1"/>
      <p:bldP spid="3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0" y="2708920"/>
            <a:ext cx="12192000" cy="1440160"/>
          </a:xfrm>
        </p:spPr>
        <p:txBody>
          <a:bodyPr>
            <a:normAutofit/>
          </a:bodyPr>
          <a:lstStyle/>
          <a:p>
            <a:pPr lvl="0" algn="ctr"/>
            <a:r>
              <a:rPr lang="en-US" altLang="ko-KR" sz="6000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- </a:t>
            </a:r>
            <a:r>
              <a:rPr lang="en-US" altLang="ko-KR" sz="6000" dirty="0">
                <a:latin typeface="Candara" panose="020E0502030303020204" pitchFamily="34" charset="0"/>
                <a:ea typeface="휴먼엑스포" panose="02030504000101010101" pitchFamily="18" charset="-127"/>
              </a:rPr>
              <a:t>E N D </a:t>
            </a:r>
            <a:r>
              <a:rPr lang="en-US" altLang="ko-KR" sz="6000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-</a:t>
            </a:r>
          </a:p>
        </p:txBody>
      </p:sp>
      <p:sp>
        <p:nvSpPr>
          <p:cNvPr id="28" name="Rectangle 6">
            <a:extLst>
              <a:ext uri="{FF2B5EF4-FFF2-40B4-BE49-F238E27FC236}">
                <a16:creationId xmlns:a16="http://schemas.microsoft.com/office/drawing/2014/main" id="{62D70096-6EE3-47FB-BD05-2C29730AA0EC}"/>
              </a:ext>
            </a:extLst>
          </p:cNvPr>
          <p:cNvSpPr/>
          <p:nvPr/>
        </p:nvSpPr>
        <p:spPr>
          <a:xfrm rot="16200000">
            <a:off x="11395357" y="597624"/>
            <a:ext cx="464312" cy="782450"/>
          </a:xfrm>
          <a:prstGeom prst="rect">
            <a:avLst/>
          </a:prstGeom>
          <a:noFill/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4203805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>
                <a:latin typeface="Candara" panose="020E0502030303020204" pitchFamily="34" charset="0"/>
                <a:ea typeface="휴먼엑스포" panose="02030504000101010101" pitchFamily="18" charset="-127"/>
              </a:rPr>
              <a:t>Contents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49AA7AF-BC65-43B9-B0A0-17B163F03BFF}"/>
              </a:ext>
            </a:extLst>
          </p:cNvPr>
          <p:cNvSpPr/>
          <p:nvPr/>
        </p:nvSpPr>
        <p:spPr>
          <a:xfrm>
            <a:off x="1112338" y="1663047"/>
            <a:ext cx="571484" cy="505258"/>
          </a:xfrm>
          <a:prstGeom prst="rect">
            <a:avLst/>
          </a:prstGeom>
          <a:solidFill>
            <a:srgbClr val="EE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8" name="Freeform 3">
            <a:extLst>
              <a:ext uri="{FF2B5EF4-FFF2-40B4-BE49-F238E27FC236}">
                <a16:creationId xmlns:a16="http://schemas.microsoft.com/office/drawing/2014/main" id="{B56230DA-C1E6-4CB0-91CD-0E3B135A91C8}"/>
              </a:ext>
            </a:extLst>
          </p:cNvPr>
          <p:cNvSpPr/>
          <p:nvPr/>
        </p:nvSpPr>
        <p:spPr>
          <a:xfrm>
            <a:off x="19052" y="3586360"/>
            <a:ext cx="12153901" cy="2801894"/>
          </a:xfrm>
          <a:custGeom>
            <a:avLst/>
            <a:gdLst>
              <a:gd name="connsiteX0" fmla="*/ 0 w 9096375"/>
              <a:gd name="connsiteY0" fmla="*/ 2457450 h 2466975"/>
              <a:gd name="connsiteX1" fmla="*/ 6610350 w 9096375"/>
              <a:gd name="connsiteY1" fmla="*/ 2457450 h 2466975"/>
              <a:gd name="connsiteX2" fmla="*/ 6591300 w 9096375"/>
              <a:gd name="connsiteY2" fmla="*/ 2219325 h 2466975"/>
              <a:gd name="connsiteX3" fmla="*/ 6000750 w 9096375"/>
              <a:gd name="connsiteY3" fmla="*/ 1152525 h 2466975"/>
              <a:gd name="connsiteX4" fmla="*/ 6124575 w 9096375"/>
              <a:gd name="connsiteY4" fmla="*/ 1009650 h 2466975"/>
              <a:gd name="connsiteX5" fmla="*/ 6619875 w 9096375"/>
              <a:gd name="connsiteY5" fmla="*/ 1466850 h 2466975"/>
              <a:gd name="connsiteX6" fmla="*/ 6562725 w 9096375"/>
              <a:gd name="connsiteY6" fmla="*/ 0 h 2466975"/>
              <a:gd name="connsiteX7" fmla="*/ 6838950 w 9096375"/>
              <a:gd name="connsiteY7" fmla="*/ 9525 h 2466975"/>
              <a:gd name="connsiteX8" fmla="*/ 6905625 w 9096375"/>
              <a:gd name="connsiteY8" fmla="*/ 981075 h 2466975"/>
              <a:gd name="connsiteX9" fmla="*/ 7239000 w 9096375"/>
              <a:gd name="connsiteY9" fmla="*/ 981075 h 2466975"/>
              <a:gd name="connsiteX10" fmla="*/ 7629525 w 9096375"/>
              <a:gd name="connsiteY10" fmla="*/ 981075 h 2466975"/>
              <a:gd name="connsiteX11" fmla="*/ 7915275 w 9096375"/>
              <a:gd name="connsiteY11" fmla="*/ 981075 h 2466975"/>
              <a:gd name="connsiteX12" fmla="*/ 7896225 w 9096375"/>
              <a:gd name="connsiteY12" fmla="*/ 1781175 h 2466975"/>
              <a:gd name="connsiteX13" fmla="*/ 7658100 w 9096375"/>
              <a:gd name="connsiteY13" fmla="*/ 2466975 h 2466975"/>
              <a:gd name="connsiteX14" fmla="*/ 9096375 w 9096375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24575 w 9144000"/>
              <a:gd name="connsiteY4" fmla="*/ 1009650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24575 w 9144000"/>
              <a:gd name="connsiteY4" fmla="*/ 1009650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24575 w 9144000"/>
              <a:gd name="connsiteY4" fmla="*/ 1009650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24575 w 9144000"/>
              <a:gd name="connsiteY4" fmla="*/ 1009650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24575 w 9144000"/>
              <a:gd name="connsiteY4" fmla="*/ 1009650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57493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553469 h 2562994"/>
              <a:gd name="connsiteX1" fmla="*/ 6592062 w 9144000"/>
              <a:gd name="connsiteY1" fmla="*/ 2560785 h 2562994"/>
              <a:gd name="connsiteX2" fmla="*/ 6591300 w 9144000"/>
              <a:gd name="connsiteY2" fmla="*/ 2315344 h 2562994"/>
              <a:gd name="connsiteX3" fmla="*/ 6000750 w 9144000"/>
              <a:gd name="connsiteY3" fmla="*/ 1248544 h 2562994"/>
              <a:gd name="connsiteX4" fmla="*/ 6197726 w 9144000"/>
              <a:gd name="connsiteY4" fmla="*/ 1080065 h 2562994"/>
              <a:gd name="connsiteX5" fmla="*/ 6619875 w 9144000"/>
              <a:gd name="connsiteY5" fmla="*/ 1562869 h 2562994"/>
              <a:gd name="connsiteX6" fmla="*/ 6562725 w 9144000"/>
              <a:gd name="connsiteY6" fmla="*/ 96019 h 2562994"/>
              <a:gd name="connsiteX7" fmla="*/ 6838950 w 9144000"/>
              <a:gd name="connsiteY7" fmla="*/ 105544 h 2562994"/>
              <a:gd name="connsiteX8" fmla="*/ 6905625 w 9144000"/>
              <a:gd name="connsiteY8" fmla="*/ 1077094 h 2562994"/>
              <a:gd name="connsiteX9" fmla="*/ 7239000 w 9144000"/>
              <a:gd name="connsiteY9" fmla="*/ 1077094 h 2562994"/>
              <a:gd name="connsiteX10" fmla="*/ 7629525 w 9144000"/>
              <a:gd name="connsiteY10" fmla="*/ 1077094 h 2562994"/>
              <a:gd name="connsiteX11" fmla="*/ 7915275 w 9144000"/>
              <a:gd name="connsiteY11" fmla="*/ 1077094 h 2562994"/>
              <a:gd name="connsiteX12" fmla="*/ 7896225 w 9144000"/>
              <a:gd name="connsiteY12" fmla="*/ 1877194 h 2562994"/>
              <a:gd name="connsiteX13" fmla="*/ 7658100 w 9144000"/>
              <a:gd name="connsiteY13" fmla="*/ 2562994 h 2562994"/>
              <a:gd name="connsiteX14" fmla="*/ 9144000 w 9144000"/>
              <a:gd name="connsiteY14" fmla="*/ 2562994 h 2562994"/>
              <a:gd name="connsiteX0" fmla="*/ 0 w 9144000"/>
              <a:gd name="connsiteY0" fmla="*/ 2613374 h 2622899"/>
              <a:gd name="connsiteX1" fmla="*/ 6592062 w 9144000"/>
              <a:gd name="connsiteY1" fmla="*/ 2620690 h 2622899"/>
              <a:gd name="connsiteX2" fmla="*/ 6591300 w 9144000"/>
              <a:gd name="connsiteY2" fmla="*/ 2375249 h 2622899"/>
              <a:gd name="connsiteX3" fmla="*/ 6000750 w 9144000"/>
              <a:gd name="connsiteY3" fmla="*/ 1308449 h 2622899"/>
              <a:gd name="connsiteX4" fmla="*/ 6197726 w 9144000"/>
              <a:gd name="connsiteY4" fmla="*/ 1139970 h 2622899"/>
              <a:gd name="connsiteX5" fmla="*/ 6619875 w 9144000"/>
              <a:gd name="connsiteY5" fmla="*/ 1622774 h 2622899"/>
              <a:gd name="connsiteX6" fmla="*/ 6562725 w 9144000"/>
              <a:gd name="connsiteY6" fmla="*/ 155924 h 2622899"/>
              <a:gd name="connsiteX7" fmla="*/ 6838950 w 9144000"/>
              <a:gd name="connsiteY7" fmla="*/ 165449 h 2622899"/>
              <a:gd name="connsiteX8" fmla="*/ 6905625 w 9144000"/>
              <a:gd name="connsiteY8" fmla="*/ 1136999 h 2622899"/>
              <a:gd name="connsiteX9" fmla="*/ 7239000 w 9144000"/>
              <a:gd name="connsiteY9" fmla="*/ 1136999 h 2622899"/>
              <a:gd name="connsiteX10" fmla="*/ 7629525 w 9144000"/>
              <a:gd name="connsiteY10" fmla="*/ 1136999 h 2622899"/>
              <a:gd name="connsiteX11" fmla="*/ 7915275 w 9144000"/>
              <a:gd name="connsiteY11" fmla="*/ 1136999 h 2622899"/>
              <a:gd name="connsiteX12" fmla="*/ 7896225 w 9144000"/>
              <a:gd name="connsiteY12" fmla="*/ 1937099 h 2622899"/>
              <a:gd name="connsiteX13" fmla="*/ 7658100 w 9144000"/>
              <a:gd name="connsiteY13" fmla="*/ 2622899 h 2622899"/>
              <a:gd name="connsiteX14" fmla="*/ 9144000 w 9144000"/>
              <a:gd name="connsiteY14" fmla="*/ 2622899 h 2622899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22590 w 9144000"/>
              <a:gd name="connsiteY11" fmla="*/ 1167422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22590 w 9144000"/>
              <a:gd name="connsiteY11" fmla="*/ 1167422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732165 w 9144000"/>
              <a:gd name="connsiteY11" fmla="*/ 854927 h 2635034"/>
              <a:gd name="connsiteX12" fmla="*/ 7922590 w 9144000"/>
              <a:gd name="connsiteY12" fmla="*/ 1167422 h 2635034"/>
              <a:gd name="connsiteX13" fmla="*/ 7877937 w 9144000"/>
              <a:gd name="connsiteY13" fmla="*/ 1945576 h 2635034"/>
              <a:gd name="connsiteX14" fmla="*/ 7658100 w 9144000"/>
              <a:gd name="connsiteY14" fmla="*/ 2635034 h 2635034"/>
              <a:gd name="connsiteX15" fmla="*/ 9144000 w 9144000"/>
              <a:gd name="connsiteY15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399324 w 9144000"/>
              <a:gd name="connsiteY10" fmla="*/ 792748 h 2635034"/>
              <a:gd name="connsiteX11" fmla="*/ 7625868 w 9144000"/>
              <a:gd name="connsiteY11" fmla="*/ 1178395 h 2635034"/>
              <a:gd name="connsiteX12" fmla="*/ 7732165 w 9144000"/>
              <a:gd name="connsiteY12" fmla="*/ 854927 h 2635034"/>
              <a:gd name="connsiteX13" fmla="*/ 7922590 w 9144000"/>
              <a:gd name="connsiteY13" fmla="*/ 1167422 h 2635034"/>
              <a:gd name="connsiteX14" fmla="*/ 7877937 w 9144000"/>
              <a:gd name="connsiteY14" fmla="*/ 1945576 h 2635034"/>
              <a:gd name="connsiteX15" fmla="*/ 7658100 w 9144000"/>
              <a:gd name="connsiteY15" fmla="*/ 2635034 h 2635034"/>
              <a:gd name="connsiteX16" fmla="*/ 9144000 w 9144000"/>
              <a:gd name="connsiteY16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56449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5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5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5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106715 w 9144000"/>
              <a:gd name="connsiteY9" fmla="*/ 730568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83804 h 2635034"/>
              <a:gd name="connsiteX17" fmla="*/ 7658100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83804 h 2635034"/>
              <a:gd name="connsiteX17" fmla="*/ 7658100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83804 h 2635034"/>
              <a:gd name="connsiteX17" fmla="*/ 7658100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17968 h 2635034"/>
              <a:gd name="connsiteX17" fmla="*/ 7658100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17968 h 2635034"/>
              <a:gd name="connsiteX17" fmla="*/ 7658100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17968 h 2635034"/>
              <a:gd name="connsiteX17" fmla="*/ 7723937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17968 h 2635034"/>
              <a:gd name="connsiteX17" fmla="*/ 7723937 w 9144000"/>
              <a:gd name="connsiteY17" fmla="*/ 2635034 h 2635034"/>
              <a:gd name="connsiteX18" fmla="*/ 9144000 w 9144000"/>
              <a:gd name="connsiteY18" fmla="*/ 2635034 h 2635034"/>
              <a:gd name="connsiteX0" fmla="*/ 0 w 9982200"/>
              <a:gd name="connsiteY0" fmla="*/ 2625509 h 2635034"/>
              <a:gd name="connsiteX1" fmla="*/ 6592062 w 9982200"/>
              <a:gd name="connsiteY1" fmla="*/ 2632825 h 2635034"/>
              <a:gd name="connsiteX2" fmla="*/ 6591300 w 9982200"/>
              <a:gd name="connsiteY2" fmla="*/ 2387384 h 2635034"/>
              <a:gd name="connsiteX3" fmla="*/ 6000750 w 9982200"/>
              <a:gd name="connsiteY3" fmla="*/ 1320584 h 2635034"/>
              <a:gd name="connsiteX4" fmla="*/ 6197726 w 9982200"/>
              <a:gd name="connsiteY4" fmla="*/ 1152105 h 2635034"/>
              <a:gd name="connsiteX5" fmla="*/ 6619875 w 9982200"/>
              <a:gd name="connsiteY5" fmla="*/ 1634909 h 2635034"/>
              <a:gd name="connsiteX6" fmla="*/ 6562725 w 9982200"/>
              <a:gd name="connsiteY6" fmla="*/ 168059 h 2635034"/>
              <a:gd name="connsiteX7" fmla="*/ 6838950 w 9982200"/>
              <a:gd name="connsiteY7" fmla="*/ 177584 h 2635034"/>
              <a:gd name="connsiteX8" fmla="*/ 6905625 w 9982200"/>
              <a:gd name="connsiteY8" fmla="*/ 1149134 h 2635034"/>
              <a:gd name="connsiteX9" fmla="*/ 7092084 w 9982200"/>
              <a:gd name="connsiteY9" fmla="*/ 723252 h 2635034"/>
              <a:gd name="connsiteX10" fmla="*/ 7260945 w 9982200"/>
              <a:gd name="connsiteY10" fmla="*/ 1152791 h 2635034"/>
              <a:gd name="connsiteX11" fmla="*/ 7446873 w 9982200"/>
              <a:gd name="connsiteY11" fmla="*/ 763487 h 2635034"/>
              <a:gd name="connsiteX12" fmla="*/ 7622210 w 9982200"/>
              <a:gd name="connsiteY12" fmla="*/ 1178395 h 2635034"/>
              <a:gd name="connsiteX13" fmla="*/ 7776056 w 9982200"/>
              <a:gd name="connsiteY13" fmla="*/ 840297 h 2635034"/>
              <a:gd name="connsiteX14" fmla="*/ 7922590 w 9982200"/>
              <a:gd name="connsiteY14" fmla="*/ 1167422 h 2635034"/>
              <a:gd name="connsiteX15" fmla="*/ 7914513 w 9982200"/>
              <a:gd name="connsiteY15" fmla="*/ 1945576 h 2635034"/>
              <a:gd name="connsiteX16" fmla="*/ 7798002 w 9982200"/>
              <a:gd name="connsiteY16" fmla="*/ 2317968 h 2635034"/>
              <a:gd name="connsiteX17" fmla="*/ 7723937 w 9982200"/>
              <a:gd name="connsiteY17" fmla="*/ 2635034 h 2635034"/>
              <a:gd name="connsiteX18" fmla="*/ 9982200 w 9982200"/>
              <a:gd name="connsiteY18" fmla="*/ 2635034 h 2635034"/>
              <a:gd name="connsiteX0" fmla="*/ 0 w 12220575"/>
              <a:gd name="connsiteY0" fmla="*/ 2615984 h 2635034"/>
              <a:gd name="connsiteX1" fmla="*/ 8830437 w 12220575"/>
              <a:gd name="connsiteY1" fmla="*/ 2632825 h 2635034"/>
              <a:gd name="connsiteX2" fmla="*/ 8829675 w 12220575"/>
              <a:gd name="connsiteY2" fmla="*/ 2387384 h 2635034"/>
              <a:gd name="connsiteX3" fmla="*/ 8239125 w 12220575"/>
              <a:gd name="connsiteY3" fmla="*/ 1320584 h 2635034"/>
              <a:gd name="connsiteX4" fmla="*/ 8436101 w 12220575"/>
              <a:gd name="connsiteY4" fmla="*/ 1152105 h 2635034"/>
              <a:gd name="connsiteX5" fmla="*/ 8858250 w 12220575"/>
              <a:gd name="connsiteY5" fmla="*/ 1634909 h 2635034"/>
              <a:gd name="connsiteX6" fmla="*/ 8801100 w 12220575"/>
              <a:gd name="connsiteY6" fmla="*/ 168059 h 2635034"/>
              <a:gd name="connsiteX7" fmla="*/ 9077325 w 12220575"/>
              <a:gd name="connsiteY7" fmla="*/ 177584 h 2635034"/>
              <a:gd name="connsiteX8" fmla="*/ 9144000 w 12220575"/>
              <a:gd name="connsiteY8" fmla="*/ 1149134 h 2635034"/>
              <a:gd name="connsiteX9" fmla="*/ 9330459 w 12220575"/>
              <a:gd name="connsiteY9" fmla="*/ 723252 h 2635034"/>
              <a:gd name="connsiteX10" fmla="*/ 9499320 w 12220575"/>
              <a:gd name="connsiteY10" fmla="*/ 1152791 h 2635034"/>
              <a:gd name="connsiteX11" fmla="*/ 9685248 w 12220575"/>
              <a:gd name="connsiteY11" fmla="*/ 763487 h 2635034"/>
              <a:gd name="connsiteX12" fmla="*/ 9860585 w 12220575"/>
              <a:gd name="connsiteY12" fmla="*/ 1178395 h 2635034"/>
              <a:gd name="connsiteX13" fmla="*/ 10014431 w 12220575"/>
              <a:gd name="connsiteY13" fmla="*/ 840297 h 2635034"/>
              <a:gd name="connsiteX14" fmla="*/ 10160965 w 12220575"/>
              <a:gd name="connsiteY14" fmla="*/ 1167422 h 2635034"/>
              <a:gd name="connsiteX15" fmla="*/ 10152888 w 12220575"/>
              <a:gd name="connsiteY15" fmla="*/ 1945576 h 2635034"/>
              <a:gd name="connsiteX16" fmla="*/ 10036377 w 12220575"/>
              <a:gd name="connsiteY16" fmla="*/ 2317968 h 2635034"/>
              <a:gd name="connsiteX17" fmla="*/ 9962312 w 12220575"/>
              <a:gd name="connsiteY17" fmla="*/ 2635034 h 2635034"/>
              <a:gd name="connsiteX18" fmla="*/ 12220575 w 12220575"/>
              <a:gd name="connsiteY18" fmla="*/ 2635034 h 2635034"/>
              <a:gd name="connsiteX0" fmla="*/ 0 w 12153900"/>
              <a:gd name="connsiteY0" fmla="*/ 2615984 h 2635034"/>
              <a:gd name="connsiteX1" fmla="*/ 8763762 w 12153900"/>
              <a:gd name="connsiteY1" fmla="*/ 2632825 h 2635034"/>
              <a:gd name="connsiteX2" fmla="*/ 8763000 w 12153900"/>
              <a:gd name="connsiteY2" fmla="*/ 2387384 h 2635034"/>
              <a:gd name="connsiteX3" fmla="*/ 8172450 w 12153900"/>
              <a:gd name="connsiteY3" fmla="*/ 1320584 h 2635034"/>
              <a:gd name="connsiteX4" fmla="*/ 8369426 w 12153900"/>
              <a:gd name="connsiteY4" fmla="*/ 1152105 h 2635034"/>
              <a:gd name="connsiteX5" fmla="*/ 8791575 w 12153900"/>
              <a:gd name="connsiteY5" fmla="*/ 1634909 h 2635034"/>
              <a:gd name="connsiteX6" fmla="*/ 8734425 w 12153900"/>
              <a:gd name="connsiteY6" fmla="*/ 168059 h 2635034"/>
              <a:gd name="connsiteX7" fmla="*/ 9010650 w 12153900"/>
              <a:gd name="connsiteY7" fmla="*/ 177584 h 2635034"/>
              <a:gd name="connsiteX8" fmla="*/ 9077325 w 12153900"/>
              <a:gd name="connsiteY8" fmla="*/ 1149134 h 2635034"/>
              <a:gd name="connsiteX9" fmla="*/ 9263784 w 12153900"/>
              <a:gd name="connsiteY9" fmla="*/ 723252 h 2635034"/>
              <a:gd name="connsiteX10" fmla="*/ 9432645 w 12153900"/>
              <a:gd name="connsiteY10" fmla="*/ 1152791 h 2635034"/>
              <a:gd name="connsiteX11" fmla="*/ 9618573 w 12153900"/>
              <a:gd name="connsiteY11" fmla="*/ 763487 h 2635034"/>
              <a:gd name="connsiteX12" fmla="*/ 9793910 w 12153900"/>
              <a:gd name="connsiteY12" fmla="*/ 1178395 h 2635034"/>
              <a:gd name="connsiteX13" fmla="*/ 9947756 w 12153900"/>
              <a:gd name="connsiteY13" fmla="*/ 840297 h 2635034"/>
              <a:gd name="connsiteX14" fmla="*/ 10094290 w 12153900"/>
              <a:gd name="connsiteY14" fmla="*/ 1167422 h 2635034"/>
              <a:gd name="connsiteX15" fmla="*/ 10086213 w 12153900"/>
              <a:gd name="connsiteY15" fmla="*/ 1945576 h 2635034"/>
              <a:gd name="connsiteX16" fmla="*/ 9969702 w 12153900"/>
              <a:gd name="connsiteY16" fmla="*/ 2317968 h 2635034"/>
              <a:gd name="connsiteX17" fmla="*/ 9895637 w 12153900"/>
              <a:gd name="connsiteY17" fmla="*/ 2635034 h 2635034"/>
              <a:gd name="connsiteX18" fmla="*/ 12153900 w 12153900"/>
              <a:gd name="connsiteY18" fmla="*/ 2635034 h 2635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2153900" h="2635034">
                <a:moveTo>
                  <a:pt x="0" y="2615984"/>
                </a:moveTo>
                <a:lnTo>
                  <a:pt x="8763762" y="2632825"/>
                </a:lnTo>
                <a:cubicBezTo>
                  <a:pt x="8819592" y="2637574"/>
                  <a:pt x="8831529" y="2455787"/>
                  <a:pt x="8763000" y="2387384"/>
                </a:cubicBezTo>
                <a:cubicBezTo>
                  <a:pt x="8427160" y="2024470"/>
                  <a:pt x="8486344" y="1782254"/>
                  <a:pt x="8172450" y="1320584"/>
                </a:cubicBezTo>
                <a:cubicBezTo>
                  <a:pt x="7992591" y="1069504"/>
                  <a:pt x="8236712" y="1013193"/>
                  <a:pt x="8369426" y="1152105"/>
                </a:cubicBezTo>
                <a:cubicBezTo>
                  <a:pt x="8468689" y="1271587"/>
                  <a:pt x="8633790" y="1380096"/>
                  <a:pt x="8791575" y="1634909"/>
                </a:cubicBezTo>
                <a:lnTo>
                  <a:pt x="8734425" y="168059"/>
                </a:lnTo>
                <a:cubicBezTo>
                  <a:pt x="8724087" y="-51879"/>
                  <a:pt x="8999042" y="-63335"/>
                  <a:pt x="9010650" y="177584"/>
                </a:cubicBezTo>
                <a:lnTo>
                  <a:pt x="9077325" y="1149134"/>
                </a:lnTo>
                <a:cubicBezTo>
                  <a:pt x="9059774" y="1014527"/>
                  <a:pt x="9105809" y="723252"/>
                  <a:pt x="9263784" y="723252"/>
                </a:cubicBezTo>
                <a:cubicBezTo>
                  <a:pt x="9451019" y="730567"/>
                  <a:pt x="9431427" y="1003438"/>
                  <a:pt x="9432645" y="1152791"/>
                </a:cubicBezTo>
                <a:cubicBezTo>
                  <a:pt x="9445434" y="965376"/>
                  <a:pt x="9477286" y="758611"/>
                  <a:pt x="9618573" y="763487"/>
                </a:cubicBezTo>
                <a:cubicBezTo>
                  <a:pt x="9785465" y="761048"/>
                  <a:pt x="9789642" y="977838"/>
                  <a:pt x="9793910" y="1178395"/>
                </a:cubicBezTo>
                <a:cubicBezTo>
                  <a:pt x="9791980" y="1019633"/>
                  <a:pt x="9792232" y="838468"/>
                  <a:pt x="9947756" y="840297"/>
                </a:cubicBezTo>
                <a:cubicBezTo>
                  <a:pt x="10059388" y="849440"/>
                  <a:pt x="10069995" y="985647"/>
                  <a:pt x="10094290" y="1167422"/>
                </a:cubicBezTo>
                <a:cubicBezTo>
                  <a:pt x="10120859" y="1474356"/>
                  <a:pt x="10114508" y="1624012"/>
                  <a:pt x="10086213" y="1945576"/>
                </a:cubicBezTo>
                <a:cubicBezTo>
                  <a:pt x="10065448" y="2148306"/>
                  <a:pt x="10012438" y="2203058"/>
                  <a:pt x="9969702" y="2317968"/>
                </a:cubicBezTo>
                <a:cubicBezTo>
                  <a:pt x="9897706" y="2425562"/>
                  <a:pt x="9876129" y="2424913"/>
                  <a:pt x="9895637" y="2635034"/>
                </a:cubicBezTo>
                <a:lnTo>
                  <a:pt x="12153900" y="2635034"/>
                </a:lnTo>
              </a:path>
            </a:pathLst>
          </a:custGeom>
          <a:ln w="508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27E15EF-726C-41E2-A9D4-59A00B52321E}"/>
              </a:ext>
            </a:extLst>
          </p:cNvPr>
          <p:cNvGrpSpPr/>
          <p:nvPr/>
        </p:nvGrpSpPr>
        <p:grpSpPr>
          <a:xfrm>
            <a:off x="7749316" y="2703511"/>
            <a:ext cx="2262592" cy="1388949"/>
            <a:chOff x="5680238" y="2563139"/>
            <a:chExt cx="2056240" cy="1262275"/>
          </a:xfrm>
          <a:solidFill>
            <a:schemeClr val="accent2"/>
          </a:solidFill>
        </p:grpSpPr>
        <p:sp>
          <p:nvSpPr>
            <p:cNvPr id="10" name="Right Arrow 7">
              <a:extLst>
                <a:ext uri="{FF2B5EF4-FFF2-40B4-BE49-F238E27FC236}">
                  <a16:creationId xmlns:a16="http://schemas.microsoft.com/office/drawing/2014/main" id="{33BA43C6-84D3-4A03-A258-4BB1384F592C}"/>
                </a:ext>
              </a:extLst>
            </p:cNvPr>
            <p:cNvSpPr/>
            <p:nvPr/>
          </p:nvSpPr>
          <p:spPr>
            <a:xfrm rot="15098293">
              <a:off x="6142601" y="2736661"/>
              <a:ext cx="687659" cy="340616"/>
            </a:xfrm>
            <a:prstGeom prst="rightArrow">
              <a:avLst/>
            </a:prstGeom>
            <a:solidFill>
              <a:schemeClr val="tx1">
                <a:lumMod val="65000"/>
                <a:lumOff val="35000"/>
              </a:schemeClr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1" name="Right Arrow 16">
              <a:extLst>
                <a:ext uri="{FF2B5EF4-FFF2-40B4-BE49-F238E27FC236}">
                  <a16:creationId xmlns:a16="http://schemas.microsoft.com/office/drawing/2014/main" id="{C2183F64-CEE6-4902-B843-9B7E952615E9}"/>
                </a:ext>
              </a:extLst>
            </p:cNvPr>
            <p:cNvSpPr/>
            <p:nvPr/>
          </p:nvSpPr>
          <p:spPr>
            <a:xfrm rot="19564751">
              <a:off x="6988373" y="3000080"/>
              <a:ext cx="687659" cy="340616"/>
            </a:xfrm>
            <a:prstGeom prst="rightArrow">
              <a:avLst/>
            </a:prstGeom>
            <a:solidFill>
              <a:srgbClr val="7030A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2" name="Right Arrow 17">
              <a:extLst>
                <a:ext uri="{FF2B5EF4-FFF2-40B4-BE49-F238E27FC236}">
                  <a16:creationId xmlns:a16="http://schemas.microsoft.com/office/drawing/2014/main" id="{EE3A15BA-2A06-439F-A9DD-6A12D7A80116}"/>
                </a:ext>
              </a:extLst>
            </p:cNvPr>
            <p:cNvSpPr/>
            <p:nvPr/>
          </p:nvSpPr>
          <p:spPr>
            <a:xfrm>
              <a:off x="7048819" y="3475667"/>
              <a:ext cx="687659" cy="340616"/>
            </a:xfrm>
            <a:prstGeom prst="rightArrow">
              <a:avLst/>
            </a:prstGeom>
            <a:solidFill>
              <a:schemeClr val="accent6">
                <a:lumMod val="75000"/>
              </a:schemeClr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3" name="Right Arrow 18">
              <a:extLst>
                <a:ext uri="{FF2B5EF4-FFF2-40B4-BE49-F238E27FC236}">
                  <a16:creationId xmlns:a16="http://schemas.microsoft.com/office/drawing/2014/main" id="{53768B99-8DAA-4064-AFA3-B685F6FEA476}"/>
                </a:ext>
              </a:extLst>
            </p:cNvPr>
            <p:cNvSpPr/>
            <p:nvPr/>
          </p:nvSpPr>
          <p:spPr>
            <a:xfrm rot="2305509" flipH="1">
              <a:off x="5757127" y="3013994"/>
              <a:ext cx="687659" cy="340616"/>
            </a:xfrm>
            <a:prstGeom prst="rightArrow">
              <a:avLst/>
            </a:prstGeom>
            <a:solidFill>
              <a:schemeClr val="accent1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4" name="Right Arrow 19">
              <a:extLst>
                <a:ext uri="{FF2B5EF4-FFF2-40B4-BE49-F238E27FC236}">
                  <a16:creationId xmlns:a16="http://schemas.microsoft.com/office/drawing/2014/main" id="{C9CC1A4B-C07F-44CB-998E-F8210DA1133A}"/>
                </a:ext>
              </a:extLst>
            </p:cNvPr>
            <p:cNvSpPr/>
            <p:nvPr/>
          </p:nvSpPr>
          <p:spPr>
            <a:xfrm flipH="1">
              <a:off x="5680238" y="3484798"/>
              <a:ext cx="687659" cy="340616"/>
            </a:xfrm>
            <a:prstGeom prst="rightArrow">
              <a:avLst/>
            </a:prstGeom>
            <a:solidFill>
              <a:srgbClr val="EE303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DC77ADD-4B8E-40D4-95C1-16112C21DACE}"/>
              </a:ext>
            </a:extLst>
          </p:cNvPr>
          <p:cNvGrpSpPr/>
          <p:nvPr/>
        </p:nvGrpSpPr>
        <p:grpSpPr>
          <a:xfrm>
            <a:off x="1683090" y="1531438"/>
            <a:ext cx="4735786" cy="4939814"/>
            <a:chOff x="592509" y="1556792"/>
            <a:chExt cx="2361076" cy="4939814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267F42B-9842-416A-BF65-5C1915742096}"/>
                </a:ext>
              </a:extLst>
            </p:cNvPr>
            <p:cNvSpPr txBox="1"/>
            <p:nvPr/>
          </p:nvSpPr>
          <p:spPr>
            <a:xfrm>
              <a:off x="592509" y="1803013"/>
              <a:ext cx="236107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6EF453C-BA86-458D-8698-2D3E648AE953}"/>
                </a:ext>
              </a:extLst>
            </p:cNvPr>
            <p:cNvSpPr txBox="1"/>
            <p:nvPr/>
          </p:nvSpPr>
          <p:spPr>
            <a:xfrm>
              <a:off x="592509" y="1556792"/>
              <a:ext cx="2361075" cy="4939814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3000" spc="4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rPr>
                <a:t>부품 소개</a:t>
              </a:r>
              <a:endParaRPr lang="en-US" altLang="ko-KR" sz="3000" spc="40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3000" spc="4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rPr>
                <a:t>차량 조립 순서</a:t>
              </a:r>
              <a:endParaRPr lang="en-US" altLang="ko-KR" sz="3000" spc="40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3000" spc="4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rPr>
                <a:t>이동 메커니즘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3000" spc="4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rPr>
                <a:t>차량 이동 영상</a:t>
              </a:r>
              <a:endParaRPr lang="en-US" altLang="ko-KR" sz="3000" spc="40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3000" b="1" spc="4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ndara" panose="020E0502030303020204" pitchFamily="34" charset="0"/>
                  <a:ea typeface="휴먼엑스포" panose="02030504000101010101" pitchFamily="18" charset="-127"/>
                  <a:cs typeface="Arial" pitchFamily="34" charset="0"/>
                </a:rPr>
                <a:t>motor.py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3000" spc="4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rPr>
                <a:t>보완점</a:t>
              </a:r>
              <a:r>
                <a:rPr lang="en-US" altLang="ko-KR" sz="3000" spc="4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rPr>
                <a:t> &amp; </a:t>
              </a:r>
              <a:r>
                <a:rPr lang="ko-KR" altLang="en-US" sz="3000" spc="4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rPr>
                <a:t>계획</a:t>
              </a:r>
            </a:p>
            <a:p>
              <a:pPr>
                <a:lnSpc>
                  <a:spcPct val="150000"/>
                </a:lnSpc>
              </a:pPr>
              <a:endParaRPr lang="ko-KR" altLang="en-US" sz="3000" b="1" spc="40" dirty="0">
                <a:solidFill>
                  <a:schemeClr val="tx1">
                    <a:lumMod val="75000"/>
                    <a:lumOff val="25000"/>
                  </a:schemeClr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Arial" pitchFamily="34" charset="0"/>
              </a:endParaRPr>
            </a:p>
          </p:txBody>
        </p:sp>
      </p:grpSp>
      <p:sp>
        <p:nvSpPr>
          <p:cNvPr id="58" name="Rounded Rectangle 25">
            <a:extLst>
              <a:ext uri="{FF2B5EF4-FFF2-40B4-BE49-F238E27FC236}">
                <a16:creationId xmlns:a16="http://schemas.microsoft.com/office/drawing/2014/main" id="{23369DD0-022D-4A2D-BD0E-7833408F412F}"/>
              </a:ext>
            </a:extLst>
          </p:cNvPr>
          <p:cNvSpPr/>
          <p:nvPr/>
        </p:nvSpPr>
        <p:spPr>
          <a:xfrm>
            <a:off x="1226495" y="1788408"/>
            <a:ext cx="343170" cy="251489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B27C0C06-4740-4500-8DEE-6DA32F7D50D9}"/>
              </a:ext>
            </a:extLst>
          </p:cNvPr>
          <p:cNvSpPr/>
          <p:nvPr/>
        </p:nvSpPr>
        <p:spPr>
          <a:xfrm>
            <a:off x="1058608" y="4605759"/>
            <a:ext cx="343171" cy="312357"/>
          </a:xfrm>
          <a:custGeom>
            <a:avLst/>
            <a:gdLst>
              <a:gd name="connsiteX0" fmla="*/ 128588 w 952499"/>
              <a:gd name="connsiteY0" fmla="*/ 130690 h 866972"/>
              <a:gd name="connsiteX1" fmla="*/ 139065 w 952499"/>
              <a:gd name="connsiteY1" fmla="*/ 135452 h 866972"/>
              <a:gd name="connsiteX2" fmla="*/ 804863 w 952499"/>
              <a:gd name="connsiteY2" fmla="*/ 260230 h 866972"/>
              <a:gd name="connsiteX3" fmla="*/ 834390 w 952499"/>
              <a:gd name="connsiteY3" fmla="*/ 305950 h 866972"/>
              <a:gd name="connsiteX4" fmla="*/ 821055 w 952499"/>
              <a:gd name="connsiteY4" fmla="*/ 369767 h 866972"/>
              <a:gd name="connsiteX5" fmla="*/ 781050 w 952499"/>
              <a:gd name="connsiteY5" fmla="*/ 396437 h 866972"/>
              <a:gd name="connsiteX6" fmla="*/ 495300 w 952499"/>
              <a:gd name="connsiteY6" fmla="*/ 341192 h 866972"/>
              <a:gd name="connsiteX7" fmla="*/ 460057 w 952499"/>
              <a:gd name="connsiteY7" fmla="*/ 368815 h 866972"/>
              <a:gd name="connsiteX8" fmla="*/ 483870 w 952499"/>
              <a:gd name="connsiteY8" fmla="*/ 441205 h 866972"/>
              <a:gd name="connsiteX9" fmla="*/ 489585 w 952499"/>
              <a:gd name="connsiteY9" fmla="*/ 520262 h 866972"/>
              <a:gd name="connsiteX10" fmla="*/ 420053 w 952499"/>
              <a:gd name="connsiteY10" fmla="*/ 557410 h 866972"/>
              <a:gd name="connsiteX11" fmla="*/ 360997 w 952499"/>
              <a:gd name="connsiteY11" fmla="*/ 573602 h 866972"/>
              <a:gd name="connsiteX12" fmla="*/ 118110 w 952499"/>
              <a:gd name="connsiteY12" fmla="*/ 726002 h 866972"/>
              <a:gd name="connsiteX13" fmla="*/ 59055 w 952499"/>
              <a:gd name="connsiteY13" fmla="*/ 834588 h 866972"/>
              <a:gd name="connsiteX14" fmla="*/ 27622 w 952499"/>
              <a:gd name="connsiteY14" fmla="*/ 866972 h 866972"/>
              <a:gd name="connsiteX15" fmla="*/ 0 w 952499"/>
              <a:gd name="connsiteY15" fmla="*/ 837445 h 866972"/>
              <a:gd name="connsiteX16" fmla="*/ 0 w 952499"/>
              <a:gd name="connsiteY16" fmla="*/ 604082 h 866972"/>
              <a:gd name="connsiteX17" fmla="*/ 30480 w 952499"/>
              <a:gd name="connsiteY17" fmla="*/ 572650 h 866972"/>
              <a:gd name="connsiteX18" fmla="*/ 60007 w 952499"/>
              <a:gd name="connsiteY18" fmla="*/ 605035 h 866972"/>
              <a:gd name="connsiteX19" fmla="*/ 60007 w 952499"/>
              <a:gd name="connsiteY19" fmla="*/ 665042 h 866972"/>
              <a:gd name="connsiteX20" fmla="*/ 161925 w 952499"/>
              <a:gd name="connsiteY20" fmla="*/ 605987 h 866972"/>
              <a:gd name="connsiteX21" fmla="*/ 291465 w 952499"/>
              <a:gd name="connsiteY21" fmla="*/ 525025 h 866972"/>
              <a:gd name="connsiteX22" fmla="*/ 384810 w 952499"/>
              <a:gd name="connsiteY22" fmla="*/ 350717 h 866972"/>
              <a:gd name="connsiteX23" fmla="*/ 352425 w 952499"/>
              <a:gd name="connsiteY23" fmla="*/ 313570 h 866972"/>
              <a:gd name="connsiteX24" fmla="*/ 111442 w 952499"/>
              <a:gd name="connsiteY24" fmla="*/ 269755 h 866972"/>
              <a:gd name="connsiteX25" fmla="*/ 88582 w 952499"/>
              <a:gd name="connsiteY25" fmla="*/ 234512 h 866972"/>
              <a:gd name="connsiteX26" fmla="*/ 103822 w 952499"/>
              <a:gd name="connsiteY26" fmla="*/ 151645 h 866972"/>
              <a:gd name="connsiteX27" fmla="*/ 128588 w 952499"/>
              <a:gd name="connsiteY27" fmla="*/ 130690 h 866972"/>
              <a:gd name="connsiteX28" fmla="*/ 166136 w 952499"/>
              <a:gd name="connsiteY28" fmla="*/ 302 h 866972"/>
              <a:gd name="connsiteX29" fmla="*/ 219074 w 952499"/>
              <a:gd name="connsiteY29" fmla="*/ 8770 h 866972"/>
              <a:gd name="connsiteX30" fmla="*/ 918209 w 952499"/>
              <a:gd name="connsiteY30" fmla="*/ 140215 h 866972"/>
              <a:gd name="connsiteX31" fmla="*/ 952499 w 952499"/>
              <a:gd name="connsiteY31" fmla="*/ 149740 h 866972"/>
              <a:gd name="connsiteX32" fmla="*/ 850582 w 952499"/>
              <a:gd name="connsiteY32" fmla="*/ 246895 h 866972"/>
              <a:gd name="connsiteX33" fmla="*/ 809624 w 952499"/>
              <a:gd name="connsiteY33" fmla="*/ 248800 h 866972"/>
              <a:gd name="connsiteX34" fmla="*/ 144779 w 952499"/>
              <a:gd name="connsiteY34" fmla="*/ 124022 h 866972"/>
              <a:gd name="connsiteX35" fmla="*/ 114299 w 952499"/>
              <a:gd name="connsiteY35" fmla="*/ 84017 h 866972"/>
              <a:gd name="connsiteX36" fmla="*/ 166136 w 952499"/>
              <a:gd name="connsiteY36" fmla="*/ 302 h 866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952499" h="866972">
                <a:moveTo>
                  <a:pt x="128588" y="130690"/>
                </a:moveTo>
                <a:cubicBezTo>
                  <a:pt x="132397" y="132595"/>
                  <a:pt x="135255" y="134500"/>
                  <a:pt x="139065" y="135452"/>
                </a:cubicBezTo>
                <a:cubicBezTo>
                  <a:pt x="360997" y="178315"/>
                  <a:pt x="582930" y="221177"/>
                  <a:pt x="804863" y="260230"/>
                </a:cubicBezTo>
                <a:cubicBezTo>
                  <a:pt x="842010" y="266897"/>
                  <a:pt x="838200" y="283090"/>
                  <a:pt x="834390" y="305950"/>
                </a:cubicBezTo>
                <a:cubicBezTo>
                  <a:pt x="829628" y="327857"/>
                  <a:pt x="822007" y="348812"/>
                  <a:pt x="821055" y="369767"/>
                </a:cubicBezTo>
                <a:cubicBezTo>
                  <a:pt x="820103" y="400247"/>
                  <a:pt x="803910" y="401200"/>
                  <a:pt x="781050" y="396437"/>
                </a:cubicBezTo>
                <a:cubicBezTo>
                  <a:pt x="685800" y="377387"/>
                  <a:pt x="589597" y="361195"/>
                  <a:pt x="495300" y="341192"/>
                </a:cubicBezTo>
                <a:cubicBezTo>
                  <a:pt x="467678" y="335477"/>
                  <a:pt x="458153" y="339287"/>
                  <a:pt x="460057" y="368815"/>
                </a:cubicBezTo>
                <a:cubicBezTo>
                  <a:pt x="461963" y="395485"/>
                  <a:pt x="461963" y="419297"/>
                  <a:pt x="483870" y="441205"/>
                </a:cubicBezTo>
                <a:cubicBezTo>
                  <a:pt x="505778" y="463112"/>
                  <a:pt x="503872" y="493592"/>
                  <a:pt x="489585" y="520262"/>
                </a:cubicBezTo>
                <a:cubicBezTo>
                  <a:pt x="475297" y="547885"/>
                  <a:pt x="449580" y="563125"/>
                  <a:pt x="420053" y="557410"/>
                </a:cubicBezTo>
                <a:cubicBezTo>
                  <a:pt x="395288" y="552647"/>
                  <a:pt x="379095" y="562172"/>
                  <a:pt x="360997" y="573602"/>
                </a:cubicBezTo>
                <a:cubicBezTo>
                  <a:pt x="280035" y="625037"/>
                  <a:pt x="200978" y="679330"/>
                  <a:pt x="118110" y="726002"/>
                </a:cubicBezTo>
                <a:cubicBezTo>
                  <a:pt x="72390" y="751720"/>
                  <a:pt x="48578" y="781247"/>
                  <a:pt x="59055" y="834588"/>
                </a:cubicBezTo>
                <a:cubicBezTo>
                  <a:pt x="63817" y="858400"/>
                  <a:pt x="53340" y="866972"/>
                  <a:pt x="27622" y="866972"/>
                </a:cubicBezTo>
                <a:cubicBezTo>
                  <a:pt x="4763" y="866972"/>
                  <a:pt x="0" y="857447"/>
                  <a:pt x="0" y="837445"/>
                </a:cubicBezTo>
                <a:cubicBezTo>
                  <a:pt x="953" y="760292"/>
                  <a:pt x="953" y="682188"/>
                  <a:pt x="0" y="604082"/>
                </a:cubicBezTo>
                <a:cubicBezTo>
                  <a:pt x="0" y="581222"/>
                  <a:pt x="6667" y="572650"/>
                  <a:pt x="30480" y="572650"/>
                </a:cubicBezTo>
                <a:cubicBezTo>
                  <a:pt x="55245" y="572650"/>
                  <a:pt x="61913" y="583127"/>
                  <a:pt x="60007" y="605035"/>
                </a:cubicBezTo>
                <a:cubicBezTo>
                  <a:pt x="59055" y="624085"/>
                  <a:pt x="60007" y="642182"/>
                  <a:pt x="60007" y="665042"/>
                </a:cubicBezTo>
                <a:cubicBezTo>
                  <a:pt x="100013" y="649802"/>
                  <a:pt x="129540" y="625037"/>
                  <a:pt x="161925" y="605987"/>
                </a:cubicBezTo>
                <a:cubicBezTo>
                  <a:pt x="205740" y="580270"/>
                  <a:pt x="246697" y="549790"/>
                  <a:pt x="291465" y="525025"/>
                </a:cubicBezTo>
                <a:cubicBezTo>
                  <a:pt x="361950" y="485972"/>
                  <a:pt x="387667" y="427870"/>
                  <a:pt x="384810" y="350717"/>
                </a:cubicBezTo>
                <a:cubicBezTo>
                  <a:pt x="383857" y="325952"/>
                  <a:pt x="375285" y="317380"/>
                  <a:pt x="352425" y="313570"/>
                </a:cubicBezTo>
                <a:cubicBezTo>
                  <a:pt x="271463" y="300235"/>
                  <a:pt x="191453" y="283090"/>
                  <a:pt x="111442" y="269755"/>
                </a:cubicBezTo>
                <a:cubicBezTo>
                  <a:pt x="86678" y="265945"/>
                  <a:pt x="81915" y="257372"/>
                  <a:pt x="88582" y="234512"/>
                </a:cubicBezTo>
                <a:cubicBezTo>
                  <a:pt x="95250" y="206890"/>
                  <a:pt x="99060" y="179267"/>
                  <a:pt x="103822" y="151645"/>
                </a:cubicBezTo>
                <a:cubicBezTo>
                  <a:pt x="106680" y="137357"/>
                  <a:pt x="112395" y="127832"/>
                  <a:pt x="128588" y="130690"/>
                </a:cubicBezTo>
                <a:close/>
                <a:moveTo>
                  <a:pt x="166136" y="302"/>
                </a:moveTo>
                <a:cubicBezTo>
                  <a:pt x="179129" y="1269"/>
                  <a:pt x="196214" y="4484"/>
                  <a:pt x="219074" y="8770"/>
                </a:cubicBezTo>
                <a:cubicBezTo>
                  <a:pt x="452437" y="52585"/>
                  <a:pt x="684847" y="96400"/>
                  <a:pt x="918209" y="140215"/>
                </a:cubicBezTo>
                <a:cubicBezTo>
                  <a:pt x="926782" y="141167"/>
                  <a:pt x="935354" y="144977"/>
                  <a:pt x="952499" y="149740"/>
                </a:cubicBezTo>
                <a:cubicBezTo>
                  <a:pt x="916304" y="184030"/>
                  <a:pt x="882967" y="215462"/>
                  <a:pt x="850582" y="246895"/>
                </a:cubicBezTo>
                <a:cubicBezTo>
                  <a:pt x="837247" y="254515"/>
                  <a:pt x="823912" y="251657"/>
                  <a:pt x="809624" y="248800"/>
                </a:cubicBezTo>
                <a:cubicBezTo>
                  <a:pt x="587692" y="206890"/>
                  <a:pt x="366712" y="165932"/>
                  <a:pt x="144779" y="124022"/>
                </a:cubicBezTo>
                <a:cubicBezTo>
                  <a:pt x="114299" y="125927"/>
                  <a:pt x="109537" y="111640"/>
                  <a:pt x="114299" y="84017"/>
                </a:cubicBezTo>
                <a:cubicBezTo>
                  <a:pt x="125015" y="14723"/>
                  <a:pt x="127158" y="-2601"/>
                  <a:pt x="166136" y="302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0" name="Freeform: Shape 59">
            <a:extLst>
              <a:ext uri="{FF2B5EF4-FFF2-40B4-BE49-F238E27FC236}">
                <a16:creationId xmlns:a16="http://schemas.microsoft.com/office/drawing/2014/main" id="{2A999815-44E8-42FD-8E0B-DEA1C2A92B70}"/>
              </a:ext>
            </a:extLst>
          </p:cNvPr>
          <p:cNvSpPr/>
          <p:nvPr/>
        </p:nvSpPr>
        <p:spPr>
          <a:xfrm>
            <a:off x="1028891" y="5311137"/>
            <a:ext cx="343170" cy="243700"/>
          </a:xfrm>
          <a:custGeom>
            <a:avLst/>
            <a:gdLst>
              <a:gd name="connsiteX0" fmla="*/ 1359605 w 2028518"/>
              <a:gd name="connsiteY0" fmla="*/ 1366447 h 1440540"/>
              <a:gd name="connsiteX1" fmla="*/ 1359605 w 2028518"/>
              <a:gd name="connsiteY1" fmla="*/ 1406271 h 1440540"/>
              <a:gd name="connsiteX2" fmla="*/ 1942246 w 2028518"/>
              <a:gd name="connsiteY2" fmla="*/ 1406271 h 1440540"/>
              <a:gd name="connsiteX3" fmla="*/ 1942246 w 2028518"/>
              <a:gd name="connsiteY3" fmla="*/ 1366447 h 1440540"/>
              <a:gd name="connsiteX4" fmla="*/ 1359605 w 2028518"/>
              <a:gd name="connsiteY4" fmla="*/ 1305350 h 1440540"/>
              <a:gd name="connsiteX5" fmla="*/ 1359605 w 2028518"/>
              <a:gd name="connsiteY5" fmla="*/ 1345174 h 1440540"/>
              <a:gd name="connsiteX6" fmla="*/ 1942246 w 2028518"/>
              <a:gd name="connsiteY6" fmla="*/ 1345174 h 1440540"/>
              <a:gd name="connsiteX7" fmla="*/ 1942246 w 2028518"/>
              <a:gd name="connsiteY7" fmla="*/ 1305350 h 1440540"/>
              <a:gd name="connsiteX8" fmla="*/ 1359605 w 2028518"/>
              <a:gd name="connsiteY8" fmla="*/ 1244254 h 1440540"/>
              <a:gd name="connsiteX9" fmla="*/ 1359605 w 2028518"/>
              <a:gd name="connsiteY9" fmla="*/ 1284078 h 1440540"/>
              <a:gd name="connsiteX10" fmla="*/ 1942246 w 2028518"/>
              <a:gd name="connsiteY10" fmla="*/ 1284078 h 1440540"/>
              <a:gd name="connsiteX11" fmla="*/ 1942246 w 2028518"/>
              <a:gd name="connsiteY11" fmla="*/ 1244254 h 1440540"/>
              <a:gd name="connsiteX12" fmla="*/ 1359605 w 2028518"/>
              <a:gd name="connsiteY12" fmla="*/ 1183157 h 1440540"/>
              <a:gd name="connsiteX13" fmla="*/ 1359605 w 2028518"/>
              <a:gd name="connsiteY13" fmla="*/ 1222981 h 1440540"/>
              <a:gd name="connsiteX14" fmla="*/ 1942246 w 2028518"/>
              <a:gd name="connsiteY14" fmla="*/ 1222981 h 1440540"/>
              <a:gd name="connsiteX15" fmla="*/ 1942246 w 2028518"/>
              <a:gd name="connsiteY15" fmla="*/ 1183157 h 1440540"/>
              <a:gd name="connsiteX16" fmla="*/ 1003047 w 2028518"/>
              <a:gd name="connsiteY16" fmla="*/ 821458 h 1440540"/>
              <a:gd name="connsiteX17" fmla="*/ 1003047 w 2028518"/>
              <a:gd name="connsiteY17" fmla="*/ 1439143 h 1440540"/>
              <a:gd name="connsiteX18" fmla="*/ 1259865 w 2028518"/>
              <a:gd name="connsiteY18" fmla="*/ 1439143 h 1440540"/>
              <a:gd name="connsiteX19" fmla="*/ 1259865 w 2028518"/>
              <a:gd name="connsiteY19" fmla="*/ 821458 h 1440540"/>
              <a:gd name="connsiteX20" fmla="*/ 640721 w 2028518"/>
              <a:gd name="connsiteY20" fmla="*/ 818736 h 1440540"/>
              <a:gd name="connsiteX21" fmla="*/ 640721 w 2028518"/>
              <a:gd name="connsiteY21" fmla="*/ 1436421 h 1440540"/>
              <a:gd name="connsiteX22" fmla="*/ 860983 w 2028518"/>
              <a:gd name="connsiteY22" fmla="*/ 1436421 h 1440540"/>
              <a:gd name="connsiteX23" fmla="*/ 860983 w 2028518"/>
              <a:gd name="connsiteY23" fmla="*/ 818736 h 1440540"/>
              <a:gd name="connsiteX24" fmla="*/ 1818380 w 2028518"/>
              <a:gd name="connsiteY24" fmla="*/ 734607 h 1440540"/>
              <a:gd name="connsiteX25" fmla="*/ 1818380 w 2028518"/>
              <a:gd name="connsiteY25" fmla="*/ 807677 h 1440540"/>
              <a:gd name="connsiteX26" fmla="*/ 1916476 w 2028518"/>
              <a:gd name="connsiteY26" fmla="*/ 807677 h 1440540"/>
              <a:gd name="connsiteX27" fmla="*/ 1916476 w 2028518"/>
              <a:gd name="connsiteY27" fmla="*/ 734607 h 1440540"/>
              <a:gd name="connsiteX28" fmla="*/ 1634779 w 2028518"/>
              <a:gd name="connsiteY28" fmla="*/ 734607 h 1440540"/>
              <a:gd name="connsiteX29" fmla="*/ 1634779 w 2028518"/>
              <a:gd name="connsiteY29" fmla="*/ 807677 h 1440540"/>
              <a:gd name="connsiteX30" fmla="*/ 1732875 w 2028518"/>
              <a:gd name="connsiteY30" fmla="*/ 807677 h 1440540"/>
              <a:gd name="connsiteX31" fmla="*/ 1732875 w 2028518"/>
              <a:gd name="connsiteY31" fmla="*/ 734607 h 1440540"/>
              <a:gd name="connsiteX32" fmla="*/ 1451179 w 2028518"/>
              <a:gd name="connsiteY32" fmla="*/ 734607 h 1440540"/>
              <a:gd name="connsiteX33" fmla="*/ 1451179 w 2028518"/>
              <a:gd name="connsiteY33" fmla="*/ 807677 h 1440540"/>
              <a:gd name="connsiteX34" fmla="*/ 1549275 w 2028518"/>
              <a:gd name="connsiteY34" fmla="*/ 807677 h 1440540"/>
              <a:gd name="connsiteX35" fmla="*/ 1549275 w 2028518"/>
              <a:gd name="connsiteY35" fmla="*/ 734607 h 1440540"/>
              <a:gd name="connsiteX36" fmla="*/ 1818380 w 2028518"/>
              <a:gd name="connsiteY36" fmla="*/ 582994 h 1440540"/>
              <a:gd name="connsiteX37" fmla="*/ 1818380 w 2028518"/>
              <a:gd name="connsiteY37" fmla="*/ 656064 h 1440540"/>
              <a:gd name="connsiteX38" fmla="*/ 1916476 w 2028518"/>
              <a:gd name="connsiteY38" fmla="*/ 656064 h 1440540"/>
              <a:gd name="connsiteX39" fmla="*/ 1916476 w 2028518"/>
              <a:gd name="connsiteY39" fmla="*/ 582994 h 1440540"/>
              <a:gd name="connsiteX40" fmla="*/ 1634779 w 2028518"/>
              <a:gd name="connsiteY40" fmla="*/ 582994 h 1440540"/>
              <a:gd name="connsiteX41" fmla="*/ 1634779 w 2028518"/>
              <a:gd name="connsiteY41" fmla="*/ 656064 h 1440540"/>
              <a:gd name="connsiteX42" fmla="*/ 1732875 w 2028518"/>
              <a:gd name="connsiteY42" fmla="*/ 656064 h 1440540"/>
              <a:gd name="connsiteX43" fmla="*/ 1732875 w 2028518"/>
              <a:gd name="connsiteY43" fmla="*/ 582994 h 1440540"/>
              <a:gd name="connsiteX44" fmla="*/ 1451179 w 2028518"/>
              <a:gd name="connsiteY44" fmla="*/ 582994 h 1440540"/>
              <a:gd name="connsiteX45" fmla="*/ 1451179 w 2028518"/>
              <a:gd name="connsiteY45" fmla="*/ 656064 h 1440540"/>
              <a:gd name="connsiteX46" fmla="*/ 1549275 w 2028518"/>
              <a:gd name="connsiteY46" fmla="*/ 656064 h 1440540"/>
              <a:gd name="connsiteX47" fmla="*/ 1549275 w 2028518"/>
              <a:gd name="connsiteY47" fmla="*/ 582994 h 1440540"/>
              <a:gd name="connsiteX48" fmla="*/ 403424 w 2028518"/>
              <a:gd name="connsiteY48" fmla="*/ 499916 h 1440540"/>
              <a:gd name="connsiteX49" fmla="*/ 348620 w 2028518"/>
              <a:gd name="connsiteY49" fmla="*/ 554720 h 1440540"/>
              <a:gd name="connsiteX50" fmla="*/ 348620 w 2028518"/>
              <a:gd name="connsiteY50" fmla="*/ 1438886 h 1440540"/>
              <a:gd name="connsiteX51" fmla="*/ 458227 w 2028518"/>
              <a:gd name="connsiteY51" fmla="*/ 1438886 h 1440540"/>
              <a:gd name="connsiteX52" fmla="*/ 458228 w 2028518"/>
              <a:gd name="connsiteY52" fmla="*/ 554720 h 1440540"/>
              <a:gd name="connsiteX53" fmla="*/ 403424 w 2028518"/>
              <a:gd name="connsiteY53" fmla="*/ 499916 h 1440540"/>
              <a:gd name="connsiteX54" fmla="*/ 169200 w 2028518"/>
              <a:gd name="connsiteY54" fmla="*/ 496212 h 1440540"/>
              <a:gd name="connsiteX55" fmla="*/ 114396 w 2028518"/>
              <a:gd name="connsiteY55" fmla="*/ 551016 h 1440540"/>
              <a:gd name="connsiteX56" fmla="*/ 114396 w 2028518"/>
              <a:gd name="connsiteY56" fmla="*/ 1435182 h 1440540"/>
              <a:gd name="connsiteX57" fmla="*/ 224003 w 2028518"/>
              <a:gd name="connsiteY57" fmla="*/ 1435182 h 1440540"/>
              <a:gd name="connsiteX58" fmla="*/ 224004 w 2028518"/>
              <a:gd name="connsiteY58" fmla="*/ 551016 h 1440540"/>
              <a:gd name="connsiteX59" fmla="*/ 169200 w 2028518"/>
              <a:gd name="connsiteY59" fmla="*/ 496212 h 1440540"/>
              <a:gd name="connsiteX60" fmla="*/ 1818380 w 2028518"/>
              <a:gd name="connsiteY60" fmla="*/ 431380 h 1440540"/>
              <a:gd name="connsiteX61" fmla="*/ 1818380 w 2028518"/>
              <a:gd name="connsiteY61" fmla="*/ 504450 h 1440540"/>
              <a:gd name="connsiteX62" fmla="*/ 1916476 w 2028518"/>
              <a:gd name="connsiteY62" fmla="*/ 504450 h 1440540"/>
              <a:gd name="connsiteX63" fmla="*/ 1916476 w 2028518"/>
              <a:gd name="connsiteY63" fmla="*/ 431380 h 1440540"/>
              <a:gd name="connsiteX64" fmla="*/ 1634779 w 2028518"/>
              <a:gd name="connsiteY64" fmla="*/ 431380 h 1440540"/>
              <a:gd name="connsiteX65" fmla="*/ 1634779 w 2028518"/>
              <a:gd name="connsiteY65" fmla="*/ 504450 h 1440540"/>
              <a:gd name="connsiteX66" fmla="*/ 1732875 w 2028518"/>
              <a:gd name="connsiteY66" fmla="*/ 504450 h 1440540"/>
              <a:gd name="connsiteX67" fmla="*/ 1732875 w 2028518"/>
              <a:gd name="connsiteY67" fmla="*/ 431380 h 1440540"/>
              <a:gd name="connsiteX68" fmla="*/ 1451179 w 2028518"/>
              <a:gd name="connsiteY68" fmla="*/ 431380 h 1440540"/>
              <a:gd name="connsiteX69" fmla="*/ 1451179 w 2028518"/>
              <a:gd name="connsiteY69" fmla="*/ 504450 h 1440540"/>
              <a:gd name="connsiteX70" fmla="*/ 1549275 w 2028518"/>
              <a:gd name="connsiteY70" fmla="*/ 504450 h 1440540"/>
              <a:gd name="connsiteX71" fmla="*/ 1549275 w 2028518"/>
              <a:gd name="connsiteY71" fmla="*/ 431380 h 1440540"/>
              <a:gd name="connsiteX72" fmla="*/ 1254606 w 2028518"/>
              <a:gd name="connsiteY72" fmla="*/ 431380 h 1440540"/>
              <a:gd name="connsiteX73" fmla="*/ 1254606 w 2028518"/>
              <a:gd name="connsiteY73" fmla="*/ 504450 h 1440540"/>
              <a:gd name="connsiteX74" fmla="*/ 1352702 w 2028518"/>
              <a:gd name="connsiteY74" fmla="*/ 504450 h 1440540"/>
              <a:gd name="connsiteX75" fmla="*/ 1352702 w 2028518"/>
              <a:gd name="connsiteY75" fmla="*/ 431380 h 1440540"/>
              <a:gd name="connsiteX76" fmla="*/ 1071005 w 2028518"/>
              <a:gd name="connsiteY76" fmla="*/ 431380 h 1440540"/>
              <a:gd name="connsiteX77" fmla="*/ 1071005 w 2028518"/>
              <a:gd name="connsiteY77" fmla="*/ 504450 h 1440540"/>
              <a:gd name="connsiteX78" fmla="*/ 1169101 w 2028518"/>
              <a:gd name="connsiteY78" fmla="*/ 504450 h 1440540"/>
              <a:gd name="connsiteX79" fmla="*/ 1169101 w 2028518"/>
              <a:gd name="connsiteY79" fmla="*/ 431380 h 1440540"/>
              <a:gd name="connsiteX80" fmla="*/ 887405 w 2028518"/>
              <a:gd name="connsiteY80" fmla="*/ 431380 h 1440540"/>
              <a:gd name="connsiteX81" fmla="*/ 887405 w 2028518"/>
              <a:gd name="connsiteY81" fmla="*/ 504450 h 1440540"/>
              <a:gd name="connsiteX82" fmla="*/ 985501 w 2028518"/>
              <a:gd name="connsiteY82" fmla="*/ 504450 h 1440540"/>
              <a:gd name="connsiteX83" fmla="*/ 985501 w 2028518"/>
              <a:gd name="connsiteY83" fmla="*/ 431380 h 1440540"/>
              <a:gd name="connsiteX84" fmla="*/ 726849 w 2028518"/>
              <a:gd name="connsiteY84" fmla="*/ 431380 h 1440540"/>
              <a:gd name="connsiteX85" fmla="*/ 726849 w 2028518"/>
              <a:gd name="connsiteY85" fmla="*/ 504450 h 1440540"/>
              <a:gd name="connsiteX86" fmla="*/ 824945 w 2028518"/>
              <a:gd name="connsiteY86" fmla="*/ 504450 h 1440540"/>
              <a:gd name="connsiteX87" fmla="*/ 824945 w 2028518"/>
              <a:gd name="connsiteY87" fmla="*/ 431380 h 1440540"/>
              <a:gd name="connsiteX88" fmla="*/ 543248 w 2028518"/>
              <a:gd name="connsiteY88" fmla="*/ 431380 h 1440540"/>
              <a:gd name="connsiteX89" fmla="*/ 543248 w 2028518"/>
              <a:gd name="connsiteY89" fmla="*/ 504450 h 1440540"/>
              <a:gd name="connsiteX90" fmla="*/ 641344 w 2028518"/>
              <a:gd name="connsiteY90" fmla="*/ 504450 h 1440540"/>
              <a:gd name="connsiteX91" fmla="*/ 641344 w 2028518"/>
              <a:gd name="connsiteY91" fmla="*/ 431380 h 1440540"/>
              <a:gd name="connsiteX92" fmla="*/ 525663 w 2028518"/>
              <a:gd name="connsiteY92" fmla="*/ 0 h 1440540"/>
              <a:gd name="connsiteX93" fmla="*/ 525663 w 2028518"/>
              <a:gd name="connsiteY93" fmla="*/ 296929 h 1440540"/>
              <a:gd name="connsiteX94" fmla="*/ 1026614 w 2028518"/>
              <a:gd name="connsiteY94" fmla="*/ 0 h 1440540"/>
              <a:gd name="connsiteX95" fmla="*/ 1026614 w 2028518"/>
              <a:gd name="connsiteY95" fmla="*/ 296930 h 1440540"/>
              <a:gd name="connsiteX96" fmla="*/ 1527566 w 2028518"/>
              <a:gd name="connsiteY96" fmla="*/ 0 h 1440540"/>
              <a:gd name="connsiteX97" fmla="*/ 1527566 w 2028518"/>
              <a:gd name="connsiteY97" fmla="*/ 296930 h 1440540"/>
              <a:gd name="connsiteX98" fmla="*/ 2028518 w 2028518"/>
              <a:gd name="connsiteY98" fmla="*/ 0 h 1440540"/>
              <a:gd name="connsiteX99" fmla="*/ 2028518 w 2028518"/>
              <a:gd name="connsiteY99" fmla="*/ 311577 h 1440540"/>
              <a:gd name="connsiteX100" fmla="*/ 2028518 w 2028518"/>
              <a:gd name="connsiteY100" fmla="*/ 1440540 h 1440540"/>
              <a:gd name="connsiteX101" fmla="*/ 0 w 2028518"/>
              <a:gd name="connsiteY101" fmla="*/ 1440540 h 1440540"/>
              <a:gd name="connsiteX102" fmla="*/ 0 w 2028518"/>
              <a:gd name="connsiteY102" fmla="*/ 311577 h 144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</a:cxnLst>
            <a:rect l="l" t="t" r="r" b="b"/>
            <a:pathLst>
              <a:path w="2028518" h="1440540">
                <a:moveTo>
                  <a:pt x="1359605" y="1366447"/>
                </a:moveTo>
                <a:lnTo>
                  <a:pt x="1359605" y="1406271"/>
                </a:lnTo>
                <a:lnTo>
                  <a:pt x="1942246" y="1406271"/>
                </a:lnTo>
                <a:lnTo>
                  <a:pt x="1942246" y="1366447"/>
                </a:lnTo>
                <a:close/>
                <a:moveTo>
                  <a:pt x="1359605" y="1305350"/>
                </a:moveTo>
                <a:lnTo>
                  <a:pt x="1359605" y="1345174"/>
                </a:lnTo>
                <a:lnTo>
                  <a:pt x="1942246" y="1345174"/>
                </a:lnTo>
                <a:lnTo>
                  <a:pt x="1942246" y="1305350"/>
                </a:lnTo>
                <a:close/>
                <a:moveTo>
                  <a:pt x="1359605" y="1244254"/>
                </a:moveTo>
                <a:lnTo>
                  <a:pt x="1359605" y="1284078"/>
                </a:lnTo>
                <a:lnTo>
                  <a:pt x="1942246" y="1284078"/>
                </a:lnTo>
                <a:lnTo>
                  <a:pt x="1942246" y="1244254"/>
                </a:lnTo>
                <a:close/>
                <a:moveTo>
                  <a:pt x="1359605" y="1183157"/>
                </a:moveTo>
                <a:lnTo>
                  <a:pt x="1359605" y="1222981"/>
                </a:lnTo>
                <a:lnTo>
                  <a:pt x="1942246" y="1222981"/>
                </a:lnTo>
                <a:lnTo>
                  <a:pt x="1942246" y="1183157"/>
                </a:lnTo>
                <a:close/>
                <a:moveTo>
                  <a:pt x="1003047" y="821458"/>
                </a:moveTo>
                <a:lnTo>
                  <a:pt x="1003047" y="1439143"/>
                </a:lnTo>
                <a:lnTo>
                  <a:pt x="1259865" y="1439143"/>
                </a:lnTo>
                <a:lnTo>
                  <a:pt x="1259865" y="821458"/>
                </a:lnTo>
                <a:close/>
                <a:moveTo>
                  <a:pt x="640721" y="818736"/>
                </a:moveTo>
                <a:lnTo>
                  <a:pt x="640721" y="1436421"/>
                </a:lnTo>
                <a:lnTo>
                  <a:pt x="860983" y="1436421"/>
                </a:lnTo>
                <a:lnTo>
                  <a:pt x="860983" y="818736"/>
                </a:lnTo>
                <a:close/>
                <a:moveTo>
                  <a:pt x="1818380" y="734607"/>
                </a:moveTo>
                <a:lnTo>
                  <a:pt x="1818380" y="807677"/>
                </a:lnTo>
                <a:lnTo>
                  <a:pt x="1916476" y="807677"/>
                </a:lnTo>
                <a:lnTo>
                  <a:pt x="1916476" y="734607"/>
                </a:lnTo>
                <a:close/>
                <a:moveTo>
                  <a:pt x="1634779" y="734607"/>
                </a:moveTo>
                <a:lnTo>
                  <a:pt x="1634779" y="807677"/>
                </a:lnTo>
                <a:lnTo>
                  <a:pt x="1732875" y="807677"/>
                </a:lnTo>
                <a:lnTo>
                  <a:pt x="1732875" y="734607"/>
                </a:lnTo>
                <a:close/>
                <a:moveTo>
                  <a:pt x="1451179" y="734607"/>
                </a:moveTo>
                <a:lnTo>
                  <a:pt x="1451179" y="807677"/>
                </a:lnTo>
                <a:lnTo>
                  <a:pt x="1549275" y="807677"/>
                </a:lnTo>
                <a:lnTo>
                  <a:pt x="1549275" y="734607"/>
                </a:lnTo>
                <a:close/>
                <a:moveTo>
                  <a:pt x="1818380" y="582994"/>
                </a:moveTo>
                <a:lnTo>
                  <a:pt x="1818380" y="656064"/>
                </a:lnTo>
                <a:lnTo>
                  <a:pt x="1916476" y="656064"/>
                </a:lnTo>
                <a:lnTo>
                  <a:pt x="1916476" y="582994"/>
                </a:lnTo>
                <a:close/>
                <a:moveTo>
                  <a:pt x="1634779" y="582994"/>
                </a:moveTo>
                <a:lnTo>
                  <a:pt x="1634779" y="656064"/>
                </a:lnTo>
                <a:lnTo>
                  <a:pt x="1732875" y="656064"/>
                </a:lnTo>
                <a:lnTo>
                  <a:pt x="1732875" y="582994"/>
                </a:lnTo>
                <a:close/>
                <a:moveTo>
                  <a:pt x="1451179" y="582994"/>
                </a:moveTo>
                <a:lnTo>
                  <a:pt x="1451179" y="656064"/>
                </a:lnTo>
                <a:lnTo>
                  <a:pt x="1549275" y="656064"/>
                </a:lnTo>
                <a:lnTo>
                  <a:pt x="1549275" y="582994"/>
                </a:lnTo>
                <a:close/>
                <a:moveTo>
                  <a:pt x="403424" y="499916"/>
                </a:moveTo>
                <a:cubicBezTo>
                  <a:pt x="373157" y="499916"/>
                  <a:pt x="348620" y="524453"/>
                  <a:pt x="348620" y="554720"/>
                </a:cubicBezTo>
                <a:lnTo>
                  <a:pt x="348620" y="1438886"/>
                </a:lnTo>
                <a:lnTo>
                  <a:pt x="458227" y="1438886"/>
                </a:lnTo>
                <a:cubicBezTo>
                  <a:pt x="458227" y="1144164"/>
                  <a:pt x="458228" y="849442"/>
                  <a:pt x="458228" y="554720"/>
                </a:cubicBezTo>
                <a:cubicBezTo>
                  <a:pt x="458228" y="524453"/>
                  <a:pt x="433691" y="499916"/>
                  <a:pt x="403424" y="499916"/>
                </a:cubicBezTo>
                <a:close/>
                <a:moveTo>
                  <a:pt x="169200" y="496212"/>
                </a:moveTo>
                <a:cubicBezTo>
                  <a:pt x="138933" y="496212"/>
                  <a:pt x="114396" y="520749"/>
                  <a:pt x="114396" y="551016"/>
                </a:cubicBezTo>
                <a:lnTo>
                  <a:pt x="114396" y="1435182"/>
                </a:lnTo>
                <a:lnTo>
                  <a:pt x="224003" y="1435182"/>
                </a:lnTo>
                <a:cubicBezTo>
                  <a:pt x="224003" y="1140460"/>
                  <a:pt x="224004" y="845738"/>
                  <a:pt x="224004" y="551016"/>
                </a:cubicBezTo>
                <a:cubicBezTo>
                  <a:pt x="224004" y="520749"/>
                  <a:pt x="199467" y="496212"/>
                  <a:pt x="169200" y="496212"/>
                </a:cubicBezTo>
                <a:close/>
                <a:moveTo>
                  <a:pt x="1818380" y="431380"/>
                </a:moveTo>
                <a:lnTo>
                  <a:pt x="1818380" y="504450"/>
                </a:lnTo>
                <a:lnTo>
                  <a:pt x="1916476" y="504450"/>
                </a:lnTo>
                <a:lnTo>
                  <a:pt x="1916476" y="431380"/>
                </a:lnTo>
                <a:close/>
                <a:moveTo>
                  <a:pt x="1634779" y="431380"/>
                </a:moveTo>
                <a:lnTo>
                  <a:pt x="1634779" y="504450"/>
                </a:lnTo>
                <a:lnTo>
                  <a:pt x="1732875" y="504450"/>
                </a:lnTo>
                <a:lnTo>
                  <a:pt x="1732875" y="431380"/>
                </a:lnTo>
                <a:close/>
                <a:moveTo>
                  <a:pt x="1451179" y="431380"/>
                </a:moveTo>
                <a:lnTo>
                  <a:pt x="1451179" y="504450"/>
                </a:lnTo>
                <a:lnTo>
                  <a:pt x="1549275" y="504450"/>
                </a:lnTo>
                <a:lnTo>
                  <a:pt x="1549275" y="431380"/>
                </a:lnTo>
                <a:close/>
                <a:moveTo>
                  <a:pt x="1254606" y="431380"/>
                </a:moveTo>
                <a:lnTo>
                  <a:pt x="1254606" y="504450"/>
                </a:lnTo>
                <a:lnTo>
                  <a:pt x="1352702" y="504450"/>
                </a:lnTo>
                <a:lnTo>
                  <a:pt x="1352702" y="431380"/>
                </a:lnTo>
                <a:close/>
                <a:moveTo>
                  <a:pt x="1071005" y="431380"/>
                </a:moveTo>
                <a:lnTo>
                  <a:pt x="1071005" y="504450"/>
                </a:lnTo>
                <a:lnTo>
                  <a:pt x="1169101" y="504450"/>
                </a:lnTo>
                <a:lnTo>
                  <a:pt x="1169101" y="431380"/>
                </a:lnTo>
                <a:close/>
                <a:moveTo>
                  <a:pt x="887405" y="431380"/>
                </a:moveTo>
                <a:lnTo>
                  <a:pt x="887405" y="504450"/>
                </a:lnTo>
                <a:lnTo>
                  <a:pt x="985501" y="504450"/>
                </a:lnTo>
                <a:lnTo>
                  <a:pt x="985501" y="431380"/>
                </a:lnTo>
                <a:close/>
                <a:moveTo>
                  <a:pt x="726849" y="431380"/>
                </a:moveTo>
                <a:lnTo>
                  <a:pt x="726849" y="504450"/>
                </a:lnTo>
                <a:lnTo>
                  <a:pt x="824945" y="504450"/>
                </a:lnTo>
                <a:lnTo>
                  <a:pt x="824945" y="431380"/>
                </a:lnTo>
                <a:close/>
                <a:moveTo>
                  <a:pt x="543248" y="431380"/>
                </a:moveTo>
                <a:lnTo>
                  <a:pt x="543248" y="504450"/>
                </a:lnTo>
                <a:lnTo>
                  <a:pt x="641344" y="504450"/>
                </a:lnTo>
                <a:lnTo>
                  <a:pt x="641344" y="431380"/>
                </a:lnTo>
                <a:close/>
                <a:moveTo>
                  <a:pt x="525663" y="0"/>
                </a:moveTo>
                <a:lnTo>
                  <a:pt x="525663" y="296929"/>
                </a:lnTo>
                <a:lnTo>
                  <a:pt x="1026614" y="0"/>
                </a:lnTo>
                <a:lnTo>
                  <a:pt x="1026614" y="296930"/>
                </a:lnTo>
                <a:lnTo>
                  <a:pt x="1527566" y="0"/>
                </a:lnTo>
                <a:lnTo>
                  <a:pt x="1527566" y="296930"/>
                </a:lnTo>
                <a:lnTo>
                  <a:pt x="2028518" y="0"/>
                </a:lnTo>
                <a:lnTo>
                  <a:pt x="2028518" y="311577"/>
                </a:lnTo>
                <a:lnTo>
                  <a:pt x="2028518" y="1440540"/>
                </a:lnTo>
                <a:lnTo>
                  <a:pt x="0" y="1440540"/>
                </a:lnTo>
                <a:lnTo>
                  <a:pt x="0" y="31157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8" name="Freeform: Shape 87">
            <a:extLst>
              <a:ext uri="{FF2B5EF4-FFF2-40B4-BE49-F238E27FC236}">
                <a16:creationId xmlns:a16="http://schemas.microsoft.com/office/drawing/2014/main" id="{F59E5E4F-C223-4EA7-88CE-2FEA636E4E1E}"/>
              </a:ext>
            </a:extLst>
          </p:cNvPr>
          <p:cNvSpPr/>
          <p:nvPr/>
        </p:nvSpPr>
        <p:spPr>
          <a:xfrm>
            <a:off x="1043822" y="3782525"/>
            <a:ext cx="361583" cy="437641"/>
          </a:xfrm>
          <a:custGeom>
            <a:avLst/>
            <a:gdLst>
              <a:gd name="connsiteX0" fmla="*/ 606198 w 2730981"/>
              <a:gd name="connsiteY0" fmla="*/ 3305429 h 3305431"/>
              <a:gd name="connsiteX1" fmla="*/ 2124047 w 2730981"/>
              <a:gd name="connsiteY1" fmla="*/ 3305429 h 3305431"/>
              <a:gd name="connsiteX2" fmla="*/ 2124047 w 2730981"/>
              <a:gd name="connsiteY2" fmla="*/ 3305431 h 3305431"/>
              <a:gd name="connsiteX3" fmla="*/ 606198 w 2730981"/>
              <a:gd name="connsiteY3" fmla="*/ 3305431 h 3305431"/>
              <a:gd name="connsiteX4" fmla="*/ 1927883 w 2730981"/>
              <a:gd name="connsiteY4" fmla="*/ 2009495 h 3305431"/>
              <a:gd name="connsiteX5" fmla="*/ 2217323 w 2730981"/>
              <a:gd name="connsiteY5" fmla="*/ 2009495 h 3305431"/>
              <a:gd name="connsiteX6" fmla="*/ 2730979 w 2730981"/>
              <a:gd name="connsiteY6" fmla="*/ 2523151 h 3305431"/>
              <a:gd name="connsiteX7" fmla="*/ 2730979 w 2730981"/>
              <a:gd name="connsiteY7" fmla="*/ 3004463 h 3305431"/>
              <a:gd name="connsiteX8" fmla="*/ 2730981 w 2730981"/>
              <a:gd name="connsiteY8" fmla="*/ 3004463 h 3305431"/>
              <a:gd name="connsiteX9" fmla="*/ 2730981 w 2730981"/>
              <a:gd name="connsiteY9" fmla="*/ 3305431 h 3305431"/>
              <a:gd name="connsiteX10" fmla="*/ 2202976 w 2730981"/>
              <a:gd name="connsiteY10" fmla="*/ 3305431 h 3305431"/>
              <a:gd name="connsiteX11" fmla="*/ 2202976 w 2730981"/>
              <a:gd name="connsiteY11" fmla="*/ 3182572 h 3305431"/>
              <a:gd name="connsiteX12" fmla="*/ 2200338 w 2730981"/>
              <a:gd name="connsiteY12" fmla="*/ 3182572 h 3305431"/>
              <a:gd name="connsiteX13" fmla="*/ 2200338 w 2730981"/>
              <a:gd name="connsiteY13" fmla="*/ 2665938 h 3305431"/>
              <a:gd name="connsiteX14" fmla="*/ 1927883 w 2730981"/>
              <a:gd name="connsiteY14" fmla="*/ 2665938 h 3305431"/>
              <a:gd name="connsiteX15" fmla="*/ 941890 w 2730981"/>
              <a:gd name="connsiteY15" fmla="*/ 2009495 h 3305431"/>
              <a:gd name="connsiteX16" fmla="*/ 1789093 w 2730981"/>
              <a:gd name="connsiteY16" fmla="*/ 2009495 h 3305431"/>
              <a:gd name="connsiteX17" fmla="*/ 1789093 w 2730981"/>
              <a:gd name="connsiteY17" fmla="*/ 2665938 h 3305431"/>
              <a:gd name="connsiteX18" fmla="*/ 941890 w 2730981"/>
              <a:gd name="connsiteY18" fmla="*/ 2665938 h 3305431"/>
              <a:gd name="connsiteX19" fmla="*/ 513656 w 2730981"/>
              <a:gd name="connsiteY19" fmla="*/ 2009495 h 3305431"/>
              <a:gd name="connsiteX20" fmla="*/ 803100 w 2730981"/>
              <a:gd name="connsiteY20" fmla="*/ 2009495 h 3305431"/>
              <a:gd name="connsiteX21" fmla="*/ 803100 w 2730981"/>
              <a:gd name="connsiteY21" fmla="*/ 2665938 h 3305431"/>
              <a:gd name="connsiteX22" fmla="*/ 526771 w 2730981"/>
              <a:gd name="connsiteY22" fmla="*/ 2665938 h 3305431"/>
              <a:gd name="connsiteX23" fmla="*/ 526771 w 2730981"/>
              <a:gd name="connsiteY23" fmla="*/ 3305429 h 3305431"/>
              <a:gd name="connsiteX24" fmla="*/ 528008 w 2730981"/>
              <a:gd name="connsiteY24" fmla="*/ 3305429 h 3305431"/>
              <a:gd name="connsiteX25" fmla="*/ 528008 w 2730981"/>
              <a:gd name="connsiteY25" fmla="*/ 3305431 h 3305431"/>
              <a:gd name="connsiteX26" fmla="*/ 1 w 2730981"/>
              <a:gd name="connsiteY26" fmla="*/ 3305431 h 3305431"/>
              <a:gd name="connsiteX27" fmla="*/ 1 w 2730981"/>
              <a:gd name="connsiteY27" fmla="*/ 3182572 h 3305431"/>
              <a:gd name="connsiteX28" fmla="*/ 0 w 2730981"/>
              <a:gd name="connsiteY28" fmla="*/ 3182572 h 3305431"/>
              <a:gd name="connsiteX29" fmla="*/ 0 w 2730981"/>
              <a:gd name="connsiteY29" fmla="*/ 2523151 h 3305431"/>
              <a:gd name="connsiteX30" fmla="*/ 513656 w 2730981"/>
              <a:gd name="connsiteY30" fmla="*/ 2009495 h 3305431"/>
              <a:gd name="connsiteX31" fmla="*/ 586317 w 2730981"/>
              <a:gd name="connsiteY31" fmla="*/ 1077676 h 3305431"/>
              <a:gd name="connsiteX32" fmla="*/ 590605 w 2730981"/>
              <a:gd name="connsiteY32" fmla="*/ 1148496 h 3305431"/>
              <a:gd name="connsiteX33" fmla="*/ 972029 w 2730981"/>
              <a:gd name="connsiteY33" fmla="*/ 1723349 h 3305431"/>
              <a:gd name="connsiteX34" fmla="*/ 1753423 w 2730981"/>
              <a:gd name="connsiteY34" fmla="*/ 1724310 h 3305431"/>
              <a:gd name="connsiteX35" fmla="*/ 2136259 w 2730981"/>
              <a:gd name="connsiteY35" fmla="*/ 1150397 h 3305431"/>
              <a:gd name="connsiteX36" fmla="*/ 2140842 w 2730981"/>
              <a:gd name="connsiteY36" fmla="*/ 1077676 h 3305431"/>
              <a:gd name="connsiteX37" fmla="*/ 1253092 w 2730981"/>
              <a:gd name="connsiteY37" fmla="*/ 0 h 3305431"/>
              <a:gd name="connsiteX38" fmla="*/ 1474020 w 2730981"/>
              <a:gd name="connsiteY38" fmla="*/ 0 h 3305431"/>
              <a:gd name="connsiteX39" fmla="*/ 1620259 w 2730981"/>
              <a:gd name="connsiteY39" fmla="*/ 96933 h 3305431"/>
              <a:gd name="connsiteX40" fmla="*/ 1623835 w 2730981"/>
              <a:gd name="connsiteY40" fmla="*/ 114647 h 3305431"/>
              <a:gd name="connsiteX41" fmla="*/ 1641032 w 2730981"/>
              <a:gd name="connsiteY41" fmla="*/ 120430 h 3305431"/>
              <a:gd name="connsiteX42" fmla="*/ 1518281 w 2730981"/>
              <a:gd name="connsiteY42" fmla="*/ 727985 h 3305431"/>
              <a:gd name="connsiteX43" fmla="*/ 1545935 w 2730981"/>
              <a:gd name="connsiteY43" fmla="*/ 769644 h 3305431"/>
              <a:gd name="connsiteX44" fmla="*/ 1545934 w 2730981"/>
              <a:gd name="connsiteY44" fmla="*/ 769642 h 3305431"/>
              <a:gd name="connsiteX45" fmla="*/ 1587593 w 2730981"/>
              <a:gd name="connsiteY45" fmla="*/ 741988 h 3305431"/>
              <a:gd name="connsiteX46" fmla="*/ 1707673 w 2730981"/>
              <a:gd name="connsiteY46" fmla="*/ 147658 h 3305431"/>
              <a:gd name="connsiteX47" fmla="*/ 1776248 w 2730981"/>
              <a:gd name="connsiteY47" fmla="*/ 181484 h 3305431"/>
              <a:gd name="connsiteX48" fmla="*/ 2180524 w 2730981"/>
              <a:gd name="connsiteY48" fmla="*/ 795322 h 3305431"/>
              <a:gd name="connsiteX49" fmla="*/ 2185101 w 2730981"/>
              <a:gd name="connsiteY49" fmla="*/ 883363 h 3305431"/>
              <a:gd name="connsiteX50" fmla="*/ 2228620 w 2730981"/>
              <a:gd name="connsiteY50" fmla="*/ 883363 h 3305431"/>
              <a:gd name="connsiteX51" fmla="*/ 2296930 w 2730981"/>
              <a:gd name="connsiteY51" fmla="*/ 951674 h 3305431"/>
              <a:gd name="connsiteX52" fmla="*/ 2296930 w 2730981"/>
              <a:gd name="connsiteY52" fmla="*/ 1009366 h 3305431"/>
              <a:gd name="connsiteX53" fmla="*/ 2228620 w 2730981"/>
              <a:gd name="connsiteY53" fmla="*/ 1077676 h 3305431"/>
              <a:gd name="connsiteX54" fmla="*/ 2191575 w 2730981"/>
              <a:gd name="connsiteY54" fmla="*/ 1077676 h 3305431"/>
              <a:gd name="connsiteX55" fmla="*/ 2186579 w 2730981"/>
              <a:gd name="connsiteY55" fmla="*/ 1156959 h 3305431"/>
              <a:gd name="connsiteX56" fmla="*/ 1778812 w 2730981"/>
              <a:gd name="connsiteY56" fmla="*/ 1768247 h 3305431"/>
              <a:gd name="connsiteX57" fmla="*/ 946532 w 2730981"/>
              <a:gd name="connsiteY57" fmla="*/ 1767224 h 3305431"/>
              <a:gd name="connsiteX58" fmla="*/ 540269 w 2730981"/>
              <a:gd name="connsiteY58" fmla="*/ 1154936 h 3305431"/>
              <a:gd name="connsiteX59" fmla="*/ 535592 w 2730981"/>
              <a:gd name="connsiteY59" fmla="*/ 1077676 h 3305431"/>
              <a:gd name="connsiteX60" fmla="*/ 498490 w 2730981"/>
              <a:gd name="connsiteY60" fmla="*/ 1077676 h 3305431"/>
              <a:gd name="connsiteX61" fmla="*/ 430180 w 2730981"/>
              <a:gd name="connsiteY61" fmla="*/ 1009366 h 3305431"/>
              <a:gd name="connsiteX62" fmla="*/ 430180 w 2730981"/>
              <a:gd name="connsiteY62" fmla="*/ 951674 h 3305431"/>
              <a:gd name="connsiteX63" fmla="*/ 498490 w 2730981"/>
              <a:gd name="connsiteY63" fmla="*/ 883363 h 3305431"/>
              <a:gd name="connsiteX64" fmla="*/ 542291 w 2730981"/>
              <a:gd name="connsiteY64" fmla="*/ 883363 h 3305431"/>
              <a:gd name="connsiteX65" fmla="*/ 545664 w 2730981"/>
              <a:gd name="connsiteY65" fmla="*/ 803334 h 3305431"/>
              <a:gd name="connsiteX66" fmla="*/ 943905 w 2730981"/>
              <a:gd name="connsiteY66" fmla="*/ 185562 h 3305431"/>
              <a:gd name="connsiteX67" fmla="*/ 1036040 w 2730981"/>
              <a:gd name="connsiteY67" fmla="*/ 138987 h 3305431"/>
              <a:gd name="connsiteX68" fmla="*/ 1157872 w 2730981"/>
              <a:gd name="connsiteY68" fmla="*/ 741988 h 3305431"/>
              <a:gd name="connsiteX69" fmla="*/ 1199531 w 2730981"/>
              <a:gd name="connsiteY69" fmla="*/ 769642 h 3305431"/>
              <a:gd name="connsiteX70" fmla="*/ 1199530 w 2730981"/>
              <a:gd name="connsiteY70" fmla="*/ 769644 h 3305431"/>
              <a:gd name="connsiteX71" fmla="*/ 1227184 w 2730981"/>
              <a:gd name="connsiteY71" fmla="*/ 727985 h 3305431"/>
              <a:gd name="connsiteX72" fmla="*/ 1103254 w 2730981"/>
              <a:gd name="connsiteY72" fmla="*/ 114596 h 3305431"/>
              <a:gd name="connsiteX73" fmla="*/ 1103290 w 2730981"/>
              <a:gd name="connsiteY73" fmla="*/ 114584 h 3305431"/>
              <a:gd name="connsiteX74" fmla="*/ 1106853 w 2730981"/>
              <a:gd name="connsiteY74" fmla="*/ 96933 h 3305431"/>
              <a:gd name="connsiteX75" fmla="*/ 1253092 w 2730981"/>
              <a:gd name="connsiteY75" fmla="*/ 0 h 3305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2730981" h="3305431">
                <a:moveTo>
                  <a:pt x="606198" y="3305429"/>
                </a:moveTo>
                <a:lnTo>
                  <a:pt x="2124047" y="3305429"/>
                </a:lnTo>
                <a:lnTo>
                  <a:pt x="2124047" y="3305431"/>
                </a:lnTo>
                <a:lnTo>
                  <a:pt x="606198" y="3305431"/>
                </a:lnTo>
                <a:close/>
                <a:moveTo>
                  <a:pt x="1927883" y="2009495"/>
                </a:moveTo>
                <a:lnTo>
                  <a:pt x="2217323" y="2009495"/>
                </a:lnTo>
                <a:cubicBezTo>
                  <a:pt x="2501007" y="2009495"/>
                  <a:pt x="2730979" y="2239468"/>
                  <a:pt x="2730979" y="2523151"/>
                </a:cubicBezTo>
                <a:lnTo>
                  <a:pt x="2730979" y="3004463"/>
                </a:lnTo>
                <a:lnTo>
                  <a:pt x="2730981" y="3004463"/>
                </a:lnTo>
                <a:lnTo>
                  <a:pt x="2730981" y="3305431"/>
                </a:lnTo>
                <a:lnTo>
                  <a:pt x="2202976" y="3305431"/>
                </a:lnTo>
                <a:lnTo>
                  <a:pt x="2202976" y="3182572"/>
                </a:lnTo>
                <a:lnTo>
                  <a:pt x="2200338" y="3182572"/>
                </a:lnTo>
                <a:lnTo>
                  <a:pt x="2200338" y="2665938"/>
                </a:lnTo>
                <a:lnTo>
                  <a:pt x="1927883" y="2665938"/>
                </a:lnTo>
                <a:close/>
                <a:moveTo>
                  <a:pt x="941890" y="2009495"/>
                </a:moveTo>
                <a:lnTo>
                  <a:pt x="1789093" y="2009495"/>
                </a:lnTo>
                <a:lnTo>
                  <a:pt x="1789093" y="2665938"/>
                </a:lnTo>
                <a:lnTo>
                  <a:pt x="941890" y="2665938"/>
                </a:lnTo>
                <a:close/>
                <a:moveTo>
                  <a:pt x="513656" y="2009495"/>
                </a:moveTo>
                <a:lnTo>
                  <a:pt x="803100" y="2009495"/>
                </a:lnTo>
                <a:lnTo>
                  <a:pt x="803100" y="2665938"/>
                </a:lnTo>
                <a:lnTo>
                  <a:pt x="526771" y="2665938"/>
                </a:lnTo>
                <a:lnTo>
                  <a:pt x="526771" y="3305429"/>
                </a:lnTo>
                <a:lnTo>
                  <a:pt x="528008" y="3305429"/>
                </a:lnTo>
                <a:lnTo>
                  <a:pt x="528008" y="3305431"/>
                </a:lnTo>
                <a:lnTo>
                  <a:pt x="1" y="3305431"/>
                </a:lnTo>
                <a:lnTo>
                  <a:pt x="1" y="3182572"/>
                </a:lnTo>
                <a:lnTo>
                  <a:pt x="0" y="3182572"/>
                </a:lnTo>
                <a:lnTo>
                  <a:pt x="0" y="2523151"/>
                </a:lnTo>
                <a:cubicBezTo>
                  <a:pt x="0" y="2239468"/>
                  <a:pt x="229973" y="2009495"/>
                  <a:pt x="513656" y="2009495"/>
                </a:cubicBezTo>
                <a:close/>
                <a:moveTo>
                  <a:pt x="586317" y="1077676"/>
                </a:moveTo>
                <a:lnTo>
                  <a:pt x="590605" y="1148496"/>
                </a:lnTo>
                <a:cubicBezTo>
                  <a:pt x="621088" y="1387051"/>
                  <a:pt x="760741" y="1600563"/>
                  <a:pt x="972029" y="1723349"/>
                </a:cubicBezTo>
                <a:cubicBezTo>
                  <a:pt x="1213501" y="1863676"/>
                  <a:pt x="1511607" y="1864042"/>
                  <a:pt x="1753423" y="1724310"/>
                </a:cubicBezTo>
                <a:cubicBezTo>
                  <a:pt x="1965012" y="1602044"/>
                  <a:pt x="2105190" y="1388877"/>
                  <a:pt x="2136259" y="1150397"/>
                </a:cubicBezTo>
                <a:lnTo>
                  <a:pt x="2140842" y="1077676"/>
                </a:lnTo>
                <a:close/>
                <a:moveTo>
                  <a:pt x="1253092" y="0"/>
                </a:moveTo>
                <a:lnTo>
                  <a:pt x="1474020" y="0"/>
                </a:lnTo>
                <a:cubicBezTo>
                  <a:pt x="1539761" y="0"/>
                  <a:pt x="1596165" y="39970"/>
                  <a:pt x="1620259" y="96933"/>
                </a:cubicBezTo>
                <a:lnTo>
                  <a:pt x="1623835" y="114647"/>
                </a:lnTo>
                <a:lnTo>
                  <a:pt x="1641032" y="120430"/>
                </a:lnTo>
                <a:lnTo>
                  <a:pt x="1518281" y="727985"/>
                </a:lnTo>
                <a:cubicBezTo>
                  <a:pt x="1514414" y="747125"/>
                  <a:pt x="1526795" y="765776"/>
                  <a:pt x="1545935" y="769644"/>
                </a:cubicBezTo>
                <a:lnTo>
                  <a:pt x="1545934" y="769642"/>
                </a:lnTo>
                <a:cubicBezTo>
                  <a:pt x="1565075" y="773510"/>
                  <a:pt x="1583726" y="761128"/>
                  <a:pt x="1587593" y="741988"/>
                </a:cubicBezTo>
                <a:lnTo>
                  <a:pt x="1707673" y="147658"/>
                </a:lnTo>
                <a:lnTo>
                  <a:pt x="1776248" y="181484"/>
                </a:lnTo>
                <a:cubicBezTo>
                  <a:pt x="2001760" y="312227"/>
                  <a:pt x="2150022" y="540695"/>
                  <a:pt x="2180524" y="795322"/>
                </a:cubicBezTo>
                <a:lnTo>
                  <a:pt x="2185101" y="883363"/>
                </a:lnTo>
                <a:lnTo>
                  <a:pt x="2228620" y="883363"/>
                </a:lnTo>
                <a:cubicBezTo>
                  <a:pt x="2266347" y="883363"/>
                  <a:pt x="2296930" y="913947"/>
                  <a:pt x="2296930" y="951674"/>
                </a:cubicBezTo>
                <a:lnTo>
                  <a:pt x="2296930" y="1009366"/>
                </a:lnTo>
                <a:cubicBezTo>
                  <a:pt x="2296930" y="1047093"/>
                  <a:pt x="2266347" y="1077676"/>
                  <a:pt x="2228620" y="1077676"/>
                </a:cubicBezTo>
                <a:lnTo>
                  <a:pt x="2191575" y="1077676"/>
                </a:lnTo>
                <a:lnTo>
                  <a:pt x="2186579" y="1156959"/>
                </a:lnTo>
                <a:cubicBezTo>
                  <a:pt x="2153486" y="1410969"/>
                  <a:pt x="2004180" y="1638018"/>
                  <a:pt x="1778812" y="1768247"/>
                </a:cubicBezTo>
                <a:cubicBezTo>
                  <a:pt x="1521248" y="1917079"/>
                  <a:pt x="1203729" y="1916689"/>
                  <a:pt x="946532" y="1767224"/>
                </a:cubicBezTo>
                <a:cubicBezTo>
                  <a:pt x="721485" y="1636442"/>
                  <a:pt x="572737" y="1409026"/>
                  <a:pt x="540269" y="1154936"/>
                </a:cubicBezTo>
                <a:lnTo>
                  <a:pt x="535592" y="1077676"/>
                </a:lnTo>
                <a:lnTo>
                  <a:pt x="498490" y="1077676"/>
                </a:lnTo>
                <a:cubicBezTo>
                  <a:pt x="460763" y="1077676"/>
                  <a:pt x="430180" y="1047093"/>
                  <a:pt x="430180" y="1009366"/>
                </a:cubicBezTo>
                <a:lnTo>
                  <a:pt x="430180" y="951674"/>
                </a:lnTo>
                <a:cubicBezTo>
                  <a:pt x="430180" y="913947"/>
                  <a:pt x="460763" y="883363"/>
                  <a:pt x="498490" y="883363"/>
                </a:cubicBezTo>
                <a:lnTo>
                  <a:pt x="542291" y="883363"/>
                </a:lnTo>
                <a:lnTo>
                  <a:pt x="545664" y="803334"/>
                </a:lnTo>
                <a:cubicBezTo>
                  <a:pt x="573671" y="548420"/>
                  <a:pt x="719686" y="318510"/>
                  <a:pt x="943905" y="185562"/>
                </a:cubicBezTo>
                <a:lnTo>
                  <a:pt x="1036040" y="138987"/>
                </a:lnTo>
                <a:lnTo>
                  <a:pt x="1157872" y="741988"/>
                </a:lnTo>
                <a:cubicBezTo>
                  <a:pt x="1161739" y="761128"/>
                  <a:pt x="1180390" y="773510"/>
                  <a:pt x="1199531" y="769642"/>
                </a:cubicBezTo>
                <a:lnTo>
                  <a:pt x="1199530" y="769644"/>
                </a:lnTo>
                <a:cubicBezTo>
                  <a:pt x="1218670" y="765776"/>
                  <a:pt x="1231051" y="747125"/>
                  <a:pt x="1227184" y="727985"/>
                </a:cubicBezTo>
                <a:lnTo>
                  <a:pt x="1103254" y="114596"/>
                </a:lnTo>
                <a:lnTo>
                  <a:pt x="1103290" y="114584"/>
                </a:lnTo>
                <a:lnTo>
                  <a:pt x="1106853" y="96933"/>
                </a:lnTo>
                <a:cubicBezTo>
                  <a:pt x="1130947" y="39970"/>
                  <a:pt x="1187352" y="0"/>
                  <a:pt x="125309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6EF453C-BA86-458D-8698-2D3E648AE953}"/>
              </a:ext>
            </a:extLst>
          </p:cNvPr>
          <p:cNvSpPr txBox="1"/>
          <p:nvPr/>
        </p:nvSpPr>
        <p:spPr>
          <a:xfrm>
            <a:off x="1684314" y="3486509"/>
            <a:ext cx="4735784" cy="553998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endParaRPr lang="ko-KR" altLang="en-US" sz="3000" b="1" dirty="0">
              <a:solidFill>
                <a:schemeClr val="tx1">
                  <a:lumMod val="75000"/>
                  <a:lumOff val="25000"/>
                </a:schemeClr>
              </a:solidFill>
              <a:latin typeface="휴먼엑스포" panose="02030504000101010101" pitchFamily="18" charset="-127"/>
              <a:ea typeface="휴먼엑스포" panose="02030504000101010101" pitchFamily="18" charset="-127"/>
              <a:cs typeface="Arial" pitchFamily="34" charset="0"/>
            </a:endParaRPr>
          </a:p>
        </p:txBody>
      </p:sp>
      <p:sp>
        <p:nvSpPr>
          <p:cNvPr id="47" name="Rectangle 36">
            <a:extLst>
              <a:ext uri="{FF2B5EF4-FFF2-40B4-BE49-F238E27FC236}">
                <a16:creationId xmlns:a16="http://schemas.microsoft.com/office/drawing/2014/main" id="{11A06711-0A15-47E5-AAA2-F0E6DC05BD1B}"/>
              </a:ext>
            </a:extLst>
          </p:cNvPr>
          <p:cNvSpPr/>
          <p:nvPr/>
        </p:nvSpPr>
        <p:spPr>
          <a:xfrm>
            <a:off x="1112338" y="3650033"/>
            <a:ext cx="586136" cy="489963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8" name="Oval 21">
            <a:extLst>
              <a:ext uri="{FF2B5EF4-FFF2-40B4-BE49-F238E27FC236}">
                <a16:creationId xmlns:a16="http://schemas.microsoft.com/office/drawing/2014/main" id="{B92F2676-D90E-40BF-8AC5-C623D6EC5932}"/>
              </a:ext>
            </a:extLst>
          </p:cNvPr>
          <p:cNvSpPr>
            <a:spLocks noChangeAspect="1"/>
          </p:cNvSpPr>
          <p:nvPr/>
        </p:nvSpPr>
        <p:spPr>
          <a:xfrm>
            <a:off x="1166939" y="2330057"/>
            <a:ext cx="476931" cy="48091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9" name="Rectangle 9">
            <a:extLst>
              <a:ext uri="{FF2B5EF4-FFF2-40B4-BE49-F238E27FC236}">
                <a16:creationId xmlns:a16="http://schemas.microsoft.com/office/drawing/2014/main" id="{444E6227-4972-4DE6-BEB0-C3FC42991182}"/>
              </a:ext>
            </a:extLst>
          </p:cNvPr>
          <p:cNvSpPr/>
          <p:nvPr/>
        </p:nvSpPr>
        <p:spPr>
          <a:xfrm>
            <a:off x="1134412" y="2970998"/>
            <a:ext cx="527335" cy="493633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0" name="Right Triangle 17">
            <a:extLst>
              <a:ext uri="{FF2B5EF4-FFF2-40B4-BE49-F238E27FC236}">
                <a16:creationId xmlns:a16="http://schemas.microsoft.com/office/drawing/2014/main" id="{6ADCC979-BA1C-4251-B6F5-CE5AA2B72FD0}"/>
              </a:ext>
            </a:extLst>
          </p:cNvPr>
          <p:cNvSpPr/>
          <p:nvPr/>
        </p:nvSpPr>
        <p:spPr>
          <a:xfrm>
            <a:off x="1208885" y="4290800"/>
            <a:ext cx="385790" cy="546392"/>
          </a:xfrm>
          <a:custGeom>
            <a:avLst/>
            <a:gdLst/>
            <a:ahLst/>
            <a:cxnLst/>
            <a:rect l="l" t="t" r="r" b="b"/>
            <a:pathLst>
              <a:path w="2387678" h="3240000">
                <a:moveTo>
                  <a:pt x="1645041" y="17032"/>
                </a:moveTo>
                <a:lnTo>
                  <a:pt x="2376264" y="17032"/>
                </a:lnTo>
                <a:lnTo>
                  <a:pt x="2376264" y="17033"/>
                </a:lnTo>
                <a:lnTo>
                  <a:pt x="1645042" y="17033"/>
                </a:lnTo>
                <a:close/>
                <a:moveTo>
                  <a:pt x="0" y="17032"/>
                </a:moveTo>
                <a:lnTo>
                  <a:pt x="1379678" y="17032"/>
                </a:lnTo>
                <a:lnTo>
                  <a:pt x="1379678" y="996125"/>
                </a:lnTo>
                <a:lnTo>
                  <a:pt x="2376264" y="996125"/>
                </a:lnTo>
                <a:lnTo>
                  <a:pt x="2376264" y="3240000"/>
                </a:lnTo>
                <a:lnTo>
                  <a:pt x="0" y="3240000"/>
                </a:lnTo>
                <a:close/>
                <a:moveTo>
                  <a:pt x="1498869" y="0"/>
                </a:moveTo>
                <a:lnTo>
                  <a:pt x="2387678" y="888809"/>
                </a:lnTo>
                <a:lnTo>
                  <a:pt x="1498869" y="888809"/>
                </a:lnTo>
                <a:close/>
              </a:path>
            </a:pathLst>
          </a:cu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1" name="Donut 24">
            <a:extLst>
              <a:ext uri="{FF2B5EF4-FFF2-40B4-BE49-F238E27FC236}">
                <a16:creationId xmlns:a16="http://schemas.microsoft.com/office/drawing/2014/main" id="{2358F6B7-5407-478C-BBCE-24DB33354B70}"/>
              </a:ext>
            </a:extLst>
          </p:cNvPr>
          <p:cNvSpPr/>
          <p:nvPr/>
        </p:nvSpPr>
        <p:spPr>
          <a:xfrm>
            <a:off x="1116974" y="5021303"/>
            <a:ext cx="547220" cy="554967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rgbClr val="5061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53" name="Right Arrow 7">
            <a:extLst>
              <a:ext uri="{FF2B5EF4-FFF2-40B4-BE49-F238E27FC236}">
                <a16:creationId xmlns:a16="http://schemas.microsoft.com/office/drawing/2014/main" id="{33BA43C6-84D3-4A03-A258-4BB1384F592C}"/>
              </a:ext>
            </a:extLst>
          </p:cNvPr>
          <p:cNvSpPr/>
          <p:nvPr/>
        </p:nvSpPr>
        <p:spPr>
          <a:xfrm rot="17473804">
            <a:off x="8778591" y="2896550"/>
            <a:ext cx="756668" cy="374798"/>
          </a:xfrm>
          <a:prstGeom prst="rightArrow">
            <a:avLst/>
          </a:prstGeom>
          <a:solidFill>
            <a:srgbClr val="FFC000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54" name="Rectangle 3">
            <a:extLst>
              <a:ext uri="{FF2B5EF4-FFF2-40B4-BE49-F238E27FC236}">
                <a16:creationId xmlns:a16="http://schemas.microsoft.com/office/drawing/2014/main" id="{A49AA7AF-BC65-43B9-B0A0-17B163F03BFF}"/>
              </a:ext>
            </a:extLst>
          </p:cNvPr>
          <p:cNvSpPr/>
          <p:nvPr/>
        </p:nvSpPr>
        <p:spPr>
          <a:xfrm>
            <a:off x="7056318" y="3651116"/>
            <a:ext cx="571484" cy="505258"/>
          </a:xfrm>
          <a:prstGeom prst="rect">
            <a:avLst/>
          </a:prstGeom>
          <a:solidFill>
            <a:srgbClr val="EE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55" name="Rounded Rectangle 25">
            <a:extLst>
              <a:ext uri="{FF2B5EF4-FFF2-40B4-BE49-F238E27FC236}">
                <a16:creationId xmlns:a16="http://schemas.microsoft.com/office/drawing/2014/main" id="{23369DD0-022D-4A2D-BD0E-7833408F412F}"/>
              </a:ext>
            </a:extLst>
          </p:cNvPr>
          <p:cNvSpPr/>
          <p:nvPr/>
        </p:nvSpPr>
        <p:spPr>
          <a:xfrm>
            <a:off x="7170475" y="3776477"/>
            <a:ext cx="343170" cy="251489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Oval 21">
            <a:extLst>
              <a:ext uri="{FF2B5EF4-FFF2-40B4-BE49-F238E27FC236}">
                <a16:creationId xmlns:a16="http://schemas.microsoft.com/office/drawing/2014/main" id="{B92F2676-D90E-40BF-8AC5-C623D6EC5932}"/>
              </a:ext>
            </a:extLst>
          </p:cNvPr>
          <p:cNvSpPr>
            <a:spLocks noChangeAspect="1"/>
          </p:cNvSpPr>
          <p:nvPr/>
        </p:nvSpPr>
        <p:spPr>
          <a:xfrm>
            <a:off x="7315099" y="2692886"/>
            <a:ext cx="476931" cy="48091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1" name="Rectangle 9">
            <a:extLst>
              <a:ext uri="{FF2B5EF4-FFF2-40B4-BE49-F238E27FC236}">
                <a16:creationId xmlns:a16="http://schemas.microsoft.com/office/drawing/2014/main" id="{444E6227-4972-4DE6-BEB0-C3FC42991182}"/>
              </a:ext>
            </a:extLst>
          </p:cNvPr>
          <p:cNvSpPr/>
          <p:nvPr/>
        </p:nvSpPr>
        <p:spPr>
          <a:xfrm>
            <a:off x="8140363" y="2062796"/>
            <a:ext cx="527335" cy="493633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2" name="Rectangle 36">
            <a:extLst>
              <a:ext uri="{FF2B5EF4-FFF2-40B4-BE49-F238E27FC236}">
                <a16:creationId xmlns:a16="http://schemas.microsoft.com/office/drawing/2014/main" id="{11A06711-0A15-47E5-AAA2-F0E6DC05BD1B}"/>
              </a:ext>
            </a:extLst>
          </p:cNvPr>
          <p:cNvSpPr/>
          <p:nvPr/>
        </p:nvSpPr>
        <p:spPr>
          <a:xfrm>
            <a:off x="9133520" y="2044314"/>
            <a:ext cx="586136" cy="489963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3" name="Right Triangle 17">
            <a:extLst>
              <a:ext uri="{FF2B5EF4-FFF2-40B4-BE49-F238E27FC236}">
                <a16:creationId xmlns:a16="http://schemas.microsoft.com/office/drawing/2014/main" id="{6ADCC979-BA1C-4251-B6F5-CE5AA2B72FD0}"/>
              </a:ext>
            </a:extLst>
          </p:cNvPr>
          <p:cNvSpPr/>
          <p:nvPr/>
        </p:nvSpPr>
        <p:spPr>
          <a:xfrm>
            <a:off x="10024837" y="2630278"/>
            <a:ext cx="385790" cy="546392"/>
          </a:xfrm>
          <a:custGeom>
            <a:avLst/>
            <a:gdLst/>
            <a:ahLst/>
            <a:cxnLst/>
            <a:rect l="l" t="t" r="r" b="b"/>
            <a:pathLst>
              <a:path w="2387678" h="3240000">
                <a:moveTo>
                  <a:pt x="1645041" y="17032"/>
                </a:moveTo>
                <a:lnTo>
                  <a:pt x="2376264" y="17032"/>
                </a:lnTo>
                <a:lnTo>
                  <a:pt x="2376264" y="17033"/>
                </a:lnTo>
                <a:lnTo>
                  <a:pt x="1645042" y="17033"/>
                </a:lnTo>
                <a:close/>
                <a:moveTo>
                  <a:pt x="0" y="17032"/>
                </a:moveTo>
                <a:lnTo>
                  <a:pt x="1379678" y="17032"/>
                </a:lnTo>
                <a:lnTo>
                  <a:pt x="1379678" y="996125"/>
                </a:lnTo>
                <a:lnTo>
                  <a:pt x="2376264" y="996125"/>
                </a:lnTo>
                <a:lnTo>
                  <a:pt x="2376264" y="3240000"/>
                </a:lnTo>
                <a:lnTo>
                  <a:pt x="0" y="3240000"/>
                </a:lnTo>
                <a:close/>
                <a:moveTo>
                  <a:pt x="1498869" y="0"/>
                </a:moveTo>
                <a:lnTo>
                  <a:pt x="2387678" y="888809"/>
                </a:lnTo>
                <a:lnTo>
                  <a:pt x="1498869" y="888809"/>
                </a:lnTo>
                <a:close/>
              </a:path>
            </a:pathLst>
          </a:cu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4" name="Donut 24">
            <a:extLst>
              <a:ext uri="{FF2B5EF4-FFF2-40B4-BE49-F238E27FC236}">
                <a16:creationId xmlns:a16="http://schemas.microsoft.com/office/drawing/2014/main" id="{2358F6B7-5407-478C-BBCE-24DB33354B70}"/>
              </a:ext>
            </a:extLst>
          </p:cNvPr>
          <p:cNvSpPr/>
          <p:nvPr/>
        </p:nvSpPr>
        <p:spPr>
          <a:xfrm>
            <a:off x="10104718" y="3621581"/>
            <a:ext cx="547220" cy="554967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rgbClr val="5061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9332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Rectangle 4">
            <a:extLst>
              <a:ext uri="{FF2B5EF4-FFF2-40B4-BE49-F238E27FC236}">
                <a16:creationId xmlns:a16="http://schemas.microsoft.com/office/drawing/2014/main" id="{C485DC45-C315-40DA-83D2-1CC4A8F53D57}"/>
              </a:ext>
            </a:extLst>
          </p:cNvPr>
          <p:cNvSpPr/>
          <p:nvPr/>
        </p:nvSpPr>
        <p:spPr>
          <a:xfrm>
            <a:off x="0" y="0"/>
            <a:ext cx="12192796" cy="6885384"/>
          </a:xfrm>
          <a:prstGeom prst="rect">
            <a:avLst/>
          </a:prstGeom>
          <a:solidFill>
            <a:srgbClr val="7171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44" name="직사각형 43"/>
          <p:cNvSpPr/>
          <p:nvPr/>
        </p:nvSpPr>
        <p:spPr>
          <a:xfrm>
            <a:off x="4324919" y="2819444"/>
            <a:ext cx="3542958" cy="1246495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r>
              <a:rPr lang="ko-KR" altLang="en-US" sz="75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rPr>
              <a:t>부품 소개</a:t>
            </a:r>
            <a:endParaRPr lang="ko-KR" altLang="en-US" sz="75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5263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3C44023-7A0A-4DC7-B253-9F01DEFDC0B1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33000">
                <a:srgbClr val="9CCFD4"/>
              </a:gs>
              <a:gs pos="100000">
                <a:schemeClr val="bg1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80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68FCB7F-E65F-4AEB-A747-B9E6129ACE84}"/>
              </a:ext>
            </a:extLst>
          </p:cNvPr>
          <p:cNvSpPr/>
          <p:nvPr/>
        </p:nvSpPr>
        <p:spPr>
          <a:xfrm>
            <a:off x="1" y="0"/>
            <a:ext cx="6099347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48000">
                <a:schemeClr val="accent2">
                  <a:lumMod val="60000"/>
                  <a:lumOff val="40000"/>
                  <a:tint val="44500"/>
                  <a:satMod val="160000"/>
                </a:schemeClr>
              </a:gs>
              <a:gs pos="100000">
                <a:srgbClr val="DE8978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80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D1AC8C8-70B3-464F-8C88-A4DABC39F0C7}"/>
              </a:ext>
            </a:extLst>
          </p:cNvPr>
          <p:cNvGrpSpPr/>
          <p:nvPr/>
        </p:nvGrpSpPr>
        <p:grpSpPr>
          <a:xfrm>
            <a:off x="4912771" y="1886618"/>
            <a:ext cx="2299013" cy="3880239"/>
            <a:chOff x="4903671" y="1548735"/>
            <a:chExt cx="2235807" cy="4438652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5382F19-A71A-486D-B0E8-C12A2579CA7D}"/>
                </a:ext>
              </a:extLst>
            </p:cNvPr>
            <p:cNvSpPr/>
            <p:nvPr/>
          </p:nvSpPr>
          <p:spPr>
            <a:xfrm>
              <a:off x="5981569" y="1548735"/>
              <a:ext cx="1157909" cy="4438652"/>
            </a:xfrm>
            <a:custGeom>
              <a:avLst/>
              <a:gdLst>
                <a:gd name="connsiteX0" fmla="*/ 698718 w 1157909"/>
                <a:gd name="connsiteY0" fmla="*/ 4181319 h 4438652"/>
                <a:gd name="connsiteX1" fmla="*/ 642563 w 1157909"/>
                <a:gd name="connsiteY1" fmla="*/ 4204757 h 4438652"/>
                <a:gd name="connsiteX2" fmla="*/ 322727 w 1157909"/>
                <a:gd name="connsiteY2" fmla="*/ 4301929 h 4438652"/>
                <a:gd name="connsiteX3" fmla="*/ 274872 w 1157909"/>
                <a:gd name="connsiteY3" fmla="*/ 4326833 h 4438652"/>
                <a:gd name="connsiteX4" fmla="*/ 285128 w 1157909"/>
                <a:gd name="connsiteY4" fmla="*/ 4352713 h 4438652"/>
                <a:gd name="connsiteX5" fmla="*/ 670885 w 1157909"/>
                <a:gd name="connsiteY5" fmla="*/ 4279468 h 4438652"/>
                <a:gd name="connsiteX6" fmla="*/ 708971 w 1157909"/>
                <a:gd name="connsiteY6" fmla="*/ 4218430 h 4438652"/>
                <a:gd name="connsiteX7" fmla="*/ 698718 w 1157909"/>
                <a:gd name="connsiteY7" fmla="*/ 4181319 h 4438652"/>
                <a:gd name="connsiteX8" fmla="*/ 871821 w 1157909"/>
                <a:gd name="connsiteY8" fmla="*/ 2275665 h 4438652"/>
                <a:gd name="connsiteX9" fmla="*/ 854974 w 1157909"/>
                <a:gd name="connsiteY9" fmla="*/ 2279388 h 4438652"/>
                <a:gd name="connsiteX10" fmla="*/ 720691 w 1157909"/>
                <a:gd name="connsiteY10" fmla="*/ 2354097 h 4438652"/>
                <a:gd name="connsiteX11" fmla="*/ 706042 w 1157909"/>
                <a:gd name="connsiteY11" fmla="*/ 2381443 h 4438652"/>
                <a:gd name="connsiteX12" fmla="*/ 708484 w 1157909"/>
                <a:gd name="connsiteY12" fmla="*/ 2565533 h 4438652"/>
                <a:gd name="connsiteX13" fmla="*/ 717761 w 1157909"/>
                <a:gd name="connsiteY13" fmla="*/ 2816030 h 4438652"/>
                <a:gd name="connsiteX14" fmla="*/ 731433 w 1157909"/>
                <a:gd name="connsiteY14" fmla="*/ 3056275 h 4438652"/>
                <a:gd name="connsiteX15" fmla="*/ 768546 w 1157909"/>
                <a:gd name="connsiteY15" fmla="*/ 3376599 h 4438652"/>
                <a:gd name="connsiteX16" fmla="*/ 778311 w 1157909"/>
                <a:gd name="connsiteY16" fmla="*/ 3379041 h 4438652"/>
                <a:gd name="connsiteX17" fmla="*/ 809563 w 1157909"/>
                <a:gd name="connsiteY17" fmla="*/ 3153934 h 4438652"/>
                <a:gd name="connsiteX18" fmla="*/ 847650 w 1157909"/>
                <a:gd name="connsiteY18" fmla="*/ 2872184 h 4438652"/>
                <a:gd name="connsiteX19" fmla="*/ 863276 w 1157909"/>
                <a:gd name="connsiteY19" fmla="*/ 2648543 h 4438652"/>
                <a:gd name="connsiteX20" fmla="*/ 875483 w 1157909"/>
                <a:gd name="connsiteY20" fmla="*/ 2292084 h 4438652"/>
                <a:gd name="connsiteX21" fmla="*/ 871821 w 1157909"/>
                <a:gd name="connsiteY21" fmla="*/ 2275665 h 4438652"/>
                <a:gd name="connsiteX22" fmla="*/ 828607 w 1157909"/>
                <a:gd name="connsiteY22" fmla="*/ 1298880 h 4438652"/>
                <a:gd name="connsiteX23" fmla="*/ 774404 w 1157909"/>
                <a:gd name="connsiteY23" fmla="*/ 1494200 h 4438652"/>
                <a:gd name="connsiteX24" fmla="*/ 732411 w 1157909"/>
                <a:gd name="connsiteY24" fmla="*/ 1796946 h 4438652"/>
                <a:gd name="connsiteX25" fmla="*/ 716786 w 1157909"/>
                <a:gd name="connsiteY25" fmla="*/ 1985430 h 4438652"/>
                <a:gd name="connsiteX26" fmla="*/ 706530 w 1157909"/>
                <a:gd name="connsiteY26" fmla="*/ 2202724 h 4438652"/>
                <a:gd name="connsiteX27" fmla="*/ 728993 w 1157909"/>
                <a:gd name="connsiteY27" fmla="*/ 2213467 h 4438652"/>
                <a:gd name="connsiteX28" fmla="*/ 853510 w 1157909"/>
                <a:gd name="connsiteY28" fmla="*/ 2129967 h 4438652"/>
                <a:gd name="connsiteX29" fmla="*/ 875484 w 1157909"/>
                <a:gd name="connsiteY29" fmla="*/ 2078207 h 4438652"/>
                <a:gd name="connsiteX30" fmla="*/ 867671 w 1157909"/>
                <a:gd name="connsiteY30" fmla="*/ 1557679 h 4438652"/>
                <a:gd name="connsiteX31" fmla="*/ 843744 w 1157909"/>
                <a:gd name="connsiteY31" fmla="*/ 1367242 h 4438652"/>
                <a:gd name="connsiteX32" fmla="*/ 828607 w 1157909"/>
                <a:gd name="connsiteY32" fmla="*/ 1298880 h 4438652"/>
                <a:gd name="connsiteX33" fmla="*/ 0 w 1157909"/>
                <a:gd name="connsiteY33" fmla="*/ 0 h 4438652"/>
                <a:gd name="connsiteX34" fmla="*/ 344923 w 1157909"/>
                <a:gd name="connsiteY34" fmla="*/ 0 h 4438652"/>
                <a:gd name="connsiteX35" fmla="*/ 958717 w 1157909"/>
                <a:gd name="connsiteY35" fmla="*/ 613794 h 4438652"/>
                <a:gd name="connsiteX36" fmla="*/ 958717 w 1157909"/>
                <a:gd name="connsiteY36" fmla="*/ 1245166 h 4438652"/>
                <a:gd name="connsiteX37" fmla="*/ 1124739 w 1157909"/>
                <a:gd name="connsiteY37" fmla="*/ 1340874 h 4438652"/>
                <a:gd name="connsiteX38" fmla="*/ 1149154 w 1157909"/>
                <a:gd name="connsiteY38" fmla="*/ 1432186 h 4438652"/>
                <a:gd name="connsiteX39" fmla="*/ 1148177 w 1157909"/>
                <a:gd name="connsiteY39" fmla="*/ 1433650 h 4438652"/>
                <a:gd name="connsiteX40" fmla="*/ 1056865 w 1157909"/>
                <a:gd name="connsiteY40" fmla="*/ 1458066 h 4438652"/>
                <a:gd name="connsiteX41" fmla="*/ 958229 w 1157909"/>
                <a:gd name="connsiteY41" fmla="*/ 1401423 h 4438652"/>
                <a:gd name="connsiteX42" fmla="*/ 958229 w 1157909"/>
                <a:gd name="connsiteY42" fmla="*/ 3977696 h 4438652"/>
                <a:gd name="connsiteX43" fmla="*/ 497273 w 1157909"/>
                <a:gd name="connsiteY43" fmla="*/ 4438652 h 4438652"/>
                <a:gd name="connsiteX44" fmla="*/ 0 w 1157909"/>
                <a:gd name="connsiteY44" fmla="*/ 4438652 h 4438652"/>
                <a:gd name="connsiteX45" fmla="*/ 0 w 1157909"/>
                <a:gd name="connsiteY45" fmla="*/ 3818087 h 4438652"/>
                <a:gd name="connsiteX46" fmla="*/ 48301 w 1157909"/>
                <a:gd name="connsiteY46" fmla="*/ 3820464 h 4438652"/>
                <a:gd name="connsiteX47" fmla="*/ 260225 w 1157909"/>
                <a:gd name="connsiteY47" fmla="*/ 3798978 h 4438652"/>
                <a:gd name="connsiteX48" fmla="*/ 616197 w 1157909"/>
                <a:gd name="connsiteY48" fmla="*/ 3681787 h 4438652"/>
                <a:gd name="connsiteX49" fmla="*/ 673816 w 1157909"/>
                <a:gd name="connsiteY49" fmla="*/ 3581196 h 4438652"/>
                <a:gd name="connsiteX50" fmla="*/ 667468 w 1157909"/>
                <a:gd name="connsiteY50" fmla="*/ 3482559 h 4438652"/>
                <a:gd name="connsiteX51" fmla="*/ 610337 w 1157909"/>
                <a:gd name="connsiteY51" fmla="*/ 3175906 h 4438652"/>
                <a:gd name="connsiteX52" fmla="*/ 598740 w 1157909"/>
                <a:gd name="connsiteY52" fmla="*/ 3158205 h 4438652"/>
                <a:gd name="connsiteX53" fmla="*/ 579086 w 1157909"/>
                <a:gd name="connsiteY53" fmla="*/ 3163211 h 4438652"/>
                <a:gd name="connsiteX54" fmla="*/ 64423 w 1157909"/>
                <a:gd name="connsiteY54" fmla="*/ 3260100 h 4438652"/>
                <a:gd name="connsiteX55" fmla="*/ 0 w 1157909"/>
                <a:gd name="connsiteY55" fmla="*/ 3256840 h 4438652"/>
                <a:gd name="connsiteX56" fmla="*/ 0 w 1157909"/>
                <a:gd name="connsiteY56" fmla="*/ 1649199 h 4438652"/>
                <a:gd name="connsiteX57" fmla="*/ 148402 w 1157909"/>
                <a:gd name="connsiteY57" fmla="*/ 1649603 h 4438652"/>
                <a:gd name="connsiteX58" fmla="*/ 372533 w 1157909"/>
                <a:gd name="connsiteY58" fmla="*/ 1661200 h 4438652"/>
                <a:gd name="connsiteX59" fmla="*/ 530254 w 1157909"/>
                <a:gd name="connsiteY59" fmla="*/ 1673408 h 4438652"/>
                <a:gd name="connsiteX60" fmla="*/ 618636 w 1157909"/>
                <a:gd name="connsiteY60" fmla="*/ 1629460 h 4438652"/>
                <a:gd name="connsiteX61" fmla="*/ 768056 w 1157909"/>
                <a:gd name="connsiteY61" fmla="*/ 1240773 h 4438652"/>
                <a:gd name="connsiteX62" fmla="*/ 723133 w 1157909"/>
                <a:gd name="connsiteY62" fmla="*/ 1145554 h 4438652"/>
                <a:gd name="connsiteX63" fmla="*/ 593244 w 1157909"/>
                <a:gd name="connsiteY63" fmla="*/ 1097211 h 4438652"/>
                <a:gd name="connsiteX64" fmla="*/ 16073 w 1157909"/>
                <a:gd name="connsiteY64" fmla="*/ 1030803 h 4438652"/>
                <a:gd name="connsiteX65" fmla="*/ 0 w 1157909"/>
                <a:gd name="connsiteY65" fmla="*/ 1031538 h 4438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157909" h="4438652">
                  <a:moveTo>
                    <a:pt x="698718" y="4181319"/>
                  </a:moveTo>
                  <a:cubicBezTo>
                    <a:pt x="683580" y="4173017"/>
                    <a:pt x="654771" y="4197921"/>
                    <a:pt x="642563" y="4204757"/>
                  </a:cubicBezTo>
                  <a:cubicBezTo>
                    <a:pt x="511699" y="4267260"/>
                    <a:pt x="456032" y="4283862"/>
                    <a:pt x="322727" y="4301929"/>
                  </a:cubicBezTo>
                  <a:cubicBezTo>
                    <a:pt x="301729" y="4302906"/>
                    <a:pt x="284638" y="4302417"/>
                    <a:pt x="274872" y="4326833"/>
                  </a:cubicBezTo>
                  <a:cubicBezTo>
                    <a:pt x="269012" y="4341482"/>
                    <a:pt x="265594" y="4354666"/>
                    <a:pt x="285128" y="4352713"/>
                  </a:cubicBezTo>
                  <a:cubicBezTo>
                    <a:pt x="425269" y="4339041"/>
                    <a:pt x="534648" y="4315602"/>
                    <a:pt x="670885" y="4279468"/>
                  </a:cubicBezTo>
                  <a:cubicBezTo>
                    <a:pt x="712389" y="4268725"/>
                    <a:pt x="708971" y="4254565"/>
                    <a:pt x="708971" y="4218430"/>
                  </a:cubicBezTo>
                  <a:cubicBezTo>
                    <a:pt x="707507" y="4206710"/>
                    <a:pt x="715319" y="4189620"/>
                    <a:pt x="698718" y="4181319"/>
                  </a:cubicBezTo>
                  <a:close/>
                  <a:moveTo>
                    <a:pt x="871821" y="2275665"/>
                  </a:moveTo>
                  <a:cubicBezTo>
                    <a:pt x="869013" y="2273040"/>
                    <a:pt x="864008" y="2273772"/>
                    <a:pt x="854974" y="2279388"/>
                  </a:cubicBezTo>
                  <a:cubicBezTo>
                    <a:pt x="813957" y="2304779"/>
                    <a:pt x="762686" y="2329683"/>
                    <a:pt x="720691" y="2354097"/>
                  </a:cubicBezTo>
                  <a:cubicBezTo>
                    <a:pt x="709460" y="2360445"/>
                    <a:pt x="706042" y="2369235"/>
                    <a:pt x="706042" y="2381443"/>
                  </a:cubicBezTo>
                  <a:cubicBezTo>
                    <a:pt x="706530" y="2442968"/>
                    <a:pt x="702624" y="2504495"/>
                    <a:pt x="708484" y="2565533"/>
                  </a:cubicBezTo>
                  <a:cubicBezTo>
                    <a:pt x="717273" y="2652450"/>
                    <a:pt x="709949" y="2729602"/>
                    <a:pt x="717761" y="2816030"/>
                  </a:cubicBezTo>
                  <a:cubicBezTo>
                    <a:pt x="724598" y="2895623"/>
                    <a:pt x="727039" y="2976193"/>
                    <a:pt x="731433" y="3056275"/>
                  </a:cubicBezTo>
                  <a:cubicBezTo>
                    <a:pt x="738759" y="3176885"/>
                    <a:pt x="750966" y="3247687"/>
                    <a:pt x="768546" y="3376599"/>
                  </a:cubicBezTo>
                  <a:cubicBezTo>
                    <a:pt x="772940" y="3355114"/>
                    <a:pt x="776358" y="3391736"/>
                    <a:pt x="778311" y="3379041"/>
                  </a:cubicBezTo>
                  <a:cubicBezTo>
                    <a:pt x="789054" y="3304331"/>
                    <a:pt x="800773" y="3229133"/>
                    <a:pt x="809563" y="3153934"/>
                  </a:cubicBezTo>
                  <a:cubicBezTo>
                    <a:pt x="820305" y="3060180"/>
                    <a:pt x="839838" y="2966427"/>
                    <a:pt x="847650" y="2872184"/>
                  </a:cubicBezTo>
                  <a:cubicBezTo>
                    <a:pt x="853998" y="2797962"/>
                    <a:pt x="858392" y="2723253"/>
                    <a:pt x="863276" y="2648543"/>
                  </a:cubicBezTo>
                  <a:cubicBezTo>
                    <a:pt x="871577" y="2526468"/>
                    <a:pt x="875483" y="2414159"/>
                    <a:pt x="875483" y="2292084"/>
                  </a:cubicBezTo>
                  <a:cubicBezTo>
                    <a:pt x="875239" y="2284271"/>
                    <a:pt x="874629" y="2278289"/>
                    <a:pt x="871821" y="2275665"/>
                  </a:cubicBezTo>
                  <a:close/>
                  <a:moveTo>
                    <a:pt x="828607" y="1298880"/>
                  </a:moveTo>
                  <a:cubicBezTo>
                    <a:pt x="805168" y="1374566"/>
                    <a:pt x="788078" y="1423885"/>
                    <a:pt x="774404" y="1494200"/>
                  </a:cubicBezTo>
                  <a:cubicBezTo>
                    <a:pt x="754873" y="1594302"/>
                    <a:pt x="742177" y="1695380"/>
                    <a:pt x="732411" y="1796946"/>
                  </a:cubicBezTo>
                  <a:cubicBezTo>
                    <a:pt x="726063" y="1864331"/>
                    <a:pt x="722645" y="1917556"/>
                    <a:pt x="716786" y="1985430"/>
                  </a:cubicBezTo>
                  <a:cubicBezTo>
                    <a:pt x="710438" y="2057698"/>
                    <a:pt x="716786" y="2130456"/>
                    <a:pt x="706530" y="2202724"/>
                  </a:cubicBezTo>
                  <a:cubicBezTo>
                    <a:pt x="703600" y="2224209"/>
                    <a:pt x="713856" y="2224699"/>
                    <a:pt x="728993" y="2213467"/>
                  </a:cubicBezTo>
                  <a:cubicBezTo>
                    <a:pt x="767080" y="2185146"/>
                    <a:pt x="814935" y="2157313"/>
                    <a:pt x="853510" y="2129967"/>
                  </a:cubicBezTo>
                  <a:cubicBezTo>
                    <a:pt x="871578" y="2116784"/>
                    <a:pt x="875484" y="2099693"/>
                    <a:pt x="875484" y="2078207"/>
                  </a:cubicBezTo>
                  <a:cubicBezTo>
                    <a:pt x="874996" y="1899489"/>
                    <a:pt x="875972" y="1735909"/>
                    <a:pt x="867671" y="1557679"/>
                  </a:cubicBezTo>
                  <a:cubicBezTo>
                    <a:pt x="864742" y="1494200"/>
                    <a:pt x="851556" y="1430232"/>
                    <a:pt x="843744" y="1367242"/>
                  </a:cubicBezTo>
                  <a:cubicBezTo>
                    <a:pt x="840326" y="1340873"/>
                    <a:pt x="844233" y="1331596"/>
                    <a:pt x="828607" y="1298880"/>
                  </a:cubicBezTo>
                  <a:close/>
                  <a:moveTo>
                    <a:pt x="0" y="0"/>
                  </a:moveTo>
                  <a:lnTo>
                    <a:pt x="344923" y="0"/>
                  </a:lnTo>
                  <a:cubicBezTo>
                    <a:pt x="682339" y="0"/>
                    <a:pt x="958229" y="276378"/>
                    <a:pt x="958717" y="613794"/>
                  </a:cubicBezTo>
                  <a:lnTo>
                    <a:pt x="958717" y="1245166"/>
                  </a:lnTo>
                  <a:lnTo>
                    <a:pt x="1124739" y="1340874"/>
                  </a:lnTo>
                  <a:cubicBezTo>
                    <a:pt x="1156479" y="1359429"/>
                    <a:pt x="1167221" y="1400446"/>
                    <a:pt x="1149154" y="1432186"/>
                  </a:cubicBezTo>
                  <a:lnTo>
                    <a:pt x="1148177" y="1433650"/>
                  </a:lnTo>
                  <a:cubicBezTo>
                    <a:pt x="1129622" y="1465390"/>
                    <a:pt x="1088604" y="1476621"/>
                    <a:pt x="1056865" y="1458066"/>
                  </a:cubicBezTo>
                  <a:lnTo>
                    <a:pt x="958229" y="1401423"/>
                  </a:lnTo>
                  <a:lnTo>
                    <a:pt x="958229" y="3977696"/>
                  </a:lnTo>
                  <a:cubicBezTo>
                    <a:pt x="958229" y="4231125"/>
                    <a:pt x="750701" y="4438652"/>
                    <a:pt x="497273" y="4438652"/>
                  </a:cubicBezTo>
                  <a:lnTo>
                    <a:pt x="0" y="4438652"/>
                  </a:lnTo>
                  <a:lnTo>
                    <a:pt x="0" y="3818087"/>
                  </a:lnTo>
                  <a:lnTo>
                    <a:pt x="48301" y="3820464"/>
                  </a:lnTo>
                  <a:cubicBezTo>
                    <a:pt x="102015" y="3824371"/>
                    <a:pt x="181608" y="3813628"/>
                    <a:pt x="260225" y="3798978"/>
                  </a:cubicBezTo>
                  <a:cubicBezTo>
                    <a:pt x="384254" y="3776029"/>
                    <a:pt x="503887" y="3739894"/>
                    <a:pt x="616197" y="3681787"/>
                  </a:cubicBezTo>
                  <a:cubicBezTo>
                    <a:pt x="652330" y="3662742"/>
                    <a:pt x="675281" y="3626121"/>
                    <a:pt x="673816" y="3581196"/>
                  </a:cubicBezTo>
                  <a:cubicBezTo>
                    <a:pt x="672839" y="3547992"/>
                    <a:pt x="670398" y="3515276"/>
                    <a:pt x="667468" y="3482559"/>
                  </a:cubicBezTo>
                  <a:cubicBezTo>
                    <a:pt x="658190" y="3378552"/>
                    <a:pt x="640611" y="3276009"/>
                    <a:pt x="610337" y="3175906"/>
                  </a:cubicBezTo>
                  <a:cubicBezTo>
                    <a:pt x="606919" y="3164676"/>
                    <a:pt x="603500" y="3159549"/>
                    <a:pt x="598740" y="3158205"/>
                  </a:cubicBezTo>
                  <a:cubicBezTo>
                    <a:pt x="593978" y="3156863"/>
                    <a:pt x="587874" y="3159305"/>
                    <a:pt x="579086" y="3163211"/>
                  </a:cubicBezTo>
                  <a:cubicBezTo>
                    <a:pt x="412819" y="3233892"/>
                    <a:pt x="240784" y="3260627"/>
                    <a:pt x="64423" y="3260100"/>
                  </a:cubicBezTo>
                  <a:lnTo>
                    <a:pt x="0" y="3256840"/>
                  </a:lnTo>
                  <a:lnTo>
                    <a:pt x="0" y="1649199"/>
                  </a:lnTo>
                  <a:lnTo>
                    <a:pt x="148402" y="1649603"/>
                  </a:lnTo>
                  <a:cubicBezTo>
                    <a:pt x="223112" y="1652411"/>
                    <a:pt x="297822" y="1657050"/>
                    <a:pt x="372533" y="1661200"/>
                  </a:cubicBezTo>
                  <a:cubicBezTo>
                    <a:pt x="425269" y="1664130"/>
                    <a:pt x="477518" y="1669501"/>
                    <a:pt x="530254" y="1673408"/>
                  </a:cubicBezTo>
                  <a:cubicBezTo>
                    <a:pt x="566387" y="1675850"/>
                    <a:pt x="596174" y="1662177"/>
                    <a:pt x="618636" y="1629460"/>
                  </a:cubicBezTo>
                  <a:cubicBezTo>
                    <a:pt x="693834" y="1520081"/>
                    <a:pt x="747546" y="1373102"/>
                    <a:pt x="768056" y="1240773"/>
                  </a:cubicBezTo>
                  <a:cubicBezTo>
                    <a:pt x="774892" y="1195360"/>
                    <a:pt x="763173" y="1166063"/>
                    <a:pt x="723133" y="1145554"/>
                  </a:cubicBezTo>
                  <a:cubicBezTo>
                    <a:pt x="681626" y="1124556"/>
                    <a:pt x="638167" y="1109908"/>
                    <a:pt x="593244" y="1097211"/>
                  </a:cubicBezTo>
                  <a:cubicBezTo>
                    <a:pt x="406226" y="1044476"/>
                    <a:pt x="214323" y="1038616"/>
                    <a:pt x="16073" y="1030803"/>
                  </a:cubicBezTo>
                  <a:lnTo>
                    <a:pt x="0" y="1031538"/>
                  </a:lnTo>
                  <a:close/>
                </a:path>
              </a:pathLst>
            </a:custGeom>
            <a:solidFill>
              <a:srgbClr val="3077B7"/>
            </a:solidFill>
            <a:ln w="7536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5B4D75CF-9A23-48D4-A178-DF30E3F139C0}"/>
                </a:ext>
              </a:extLst>
            </p:cNvPr>
            <p:cNvSpPr/>
            <p:nvPr/>
          </p:nvSpPr>
          <p:spPr>
            <a:xfrm>
              <a:off x="4903671" y="1548735"/>
              <a:ext cx="1157272" cy="4438652"/>
            </a:xfrm>
            <a:custGeom>
              <a:avLst/>
              <a:gdLst>
                <a:gd name="connsiteX0" fmla="*/ 501932 w 1157272"/>
                <a:gd name="connsiteY0" fmla="*/ 4181319 h 4438652"/>
                <a:gd name="connsiteX1" fmla="*/ 491678 w 1157272"/>
                <a:gd name="connsiteY1" fmla="*/ 4218918 h 4438652"/>
                <a:gd name="connsiteX2" fmla="*/ 529765 w 1157272"/>
                <a:gd name="connsiteY2" fmla="*/ 4279956 h 4438652"/>
                <a:gd name="connsiteX3" fmla="*/ 915523 w 1157272"/>
                <a:gd name="connsiteY3" fmla="*/ 4353202 h 4438652"/>
                <a:gd name="connsiteX4" fmla="*/ 925777 w 1157272"/>
                <a:gd name="connsiteY4" fmla="*/ 4327321 h 4438652"/>
                <a:gd name="connsiteX5" fmla="*/ 877924 w 1157272"/>
                <a:gd name="connsiteY5" fmla="*/ 4301930 h 4438652"/>
                <a:gd name="connsiteX6" fmla="*/ 558086 w 1157272"/>
                <a:gd name="connsiteY6" fmla="*/ 4204757 h 4438652"/>
                <a:gd name="connsiteX7" fmla="*/ 501932 w 1157272"/>
                <a:gd name="connsiteY7" fmla="*/ 4181319 h 4438652"/>
                <a:gd name="connsiteX8" fmla="*/ 322725 w 1157272"/>
                <a:gd name="connsiteY8" fmla="*/ 2274016 h 4438652"/>
                <a:gd name="connsiteX9" fmla="*/ 318331 w 1157272"/>
                <a:gd name="connsiteY9" fmla="*/ 2301849 h 4438652"/>
                <a:gd name="connsiteX10" fmla="*/ 332004 w 1157272"/>
                <a:gd name="connsiteY10" fmla="*/ 2664168 h 4438652"/>
                <a:gd name="connsiteX11" fmla="*/ 346164 w 1157272"/>
                <a:gd name="connsiteY11" fmla="*/ 2860954 h 4438652"/>
                <a:gd name="connsiteX12" fmla="*/ 387671 w 1157272"/>
                <a:gd name="connsiteY12" fmla="*/ 3158329 h 4438652"/>
                <a:gd name="connsiteX13" fmla="*/ 423805 w 1157272"/>
                <a:gd name="connsiteY13" fmla="*/ 3360485 h 4438652"/>
                <a:gd name="connsiteX14" fmla="*/ 431618 w 1157272"/>
                <a:gd name="connsiteY14" fmla="*/ 3398084 h 4438652"/>
                <a:gd name="connsiteX15" fmla="*/ 472635 w 1157272"/>
                <a:gd name="connsiteY15" fmla="*/ 2963009 h 4438652"/>
                <a:gd name="connsiteX16" fmla="*/ 484843 w 1157272"/>
                <a:gd name="connsiteY16" fmla="*/ 2676864 h 4438652"/>
                <a:gd name="connsiteX17" fmla="*/ 487285 w 1157272"/>
                <a:gd name="connsiteY17" fmla="*/ 2385836 h 4438652"/>
                <a:gd name="connsiteX18" fmla="*/ 465311 w 1157272"/>
                <a:gd name="connsiteY18" fmla="*/ 2349215 h 4438652"/>
                <a:gd name="connsiteX19" fmla="*/ 348118 w 1157272"/>
                <a:gd name="connsiteY19" fmla="*/ 2284759 h 4438652"/>
                <a:gd name="connsiteX20" fmla="*/ 322725 w 1157272"/>
                <a:gd name="connsiteY20" fmla="*/ 2274016 h 4438652"/>
                <a:gd name="connsiteX21" fmla="*/ 366185 w 1157272"/>
                <a:gd name="connsiteY21" fmla="*/ 1299856 h 4438652"/>
                <a:gd name="connsiteX22" fmla="*/ 326632 w 1157272"/>
                <a:gd name="connsiteY22" fmla="*/ 1629947 h 4438652"/>
                <a:gd name="connsiteX23" fmla="*/ 317843 w 1157272"/>
                <a:gd name="connsiteY23" fmla="*/ 2087485 h 4438652"/>
                <a:gd name="connsiteX24" fmla="*/ 327608 w 1157272"/>
                <a:gd name="connsiteY24" fmla="*/ 2117760 h 4438652"/>
                <a:gd name="connsiteX25" fmla="*/ 488260 w 1157272"/>
                <a:gd name="connsiteY25" fmla="*/ 2226162 h 4438652"/>
                <a:gd name="connsiteX26" fmla="*/ 366185 w 1157272"/>
                <a:gd name="connsiteY26" fmla="*/ 1299856 h 4438652"/>
                <a:gd name="connsiteX27" fmla="*/ 883030 w 1157272"/>
                <a:gd name="connsiteY27" fmla="*/ 0 h 4438652"/>
                <a:gd name="connsiteX28" fmla="*/ 1157272 w 1157272"/>
                <a:gd name="connsiteY28" fmla="*/ 0 h 4438652"/>
                <a:gd name="connsiteX29" fmla="*/ 1157272 w 1157272"/>
                <a:gd name="connsiteY29" fmla="*/ 1031538 h 4438652"/>
                <a:gd name="connsiteX30" fmla="*/ 981076 w 1157272"/>
                <a:gd name="connsiteY30" fmla="*/ 1039593 h 4438652"/>
                <a:gd name="connsiteX31" fmla="*/ 785145 w 1157272"/>
                <a:gd name="connsiteY31" fmla="*/ 1058636 h 4438652"/>
                <a:gd name="connsiteX32" fmla="*/ 478493 w 1157272"/>
                <a:gd name="connsiteY32" fmla="*/ 1144577 h 4438652"/>
                <a:gd name="connsiteX33" fmla="*/ 428197 w 1157272"/>
                <a:gd name="connsiteY33" fmla="*/ 1241749 h 4438652"/>
                <a:gd name="connsiteX34" fmla="*/ 580547 w 1157272"/>
                <a:gd name="connsiteY34" fmla="*/ 1632390 h 4438652"/>
                <a:gd name="connsiteX35" fmla="*/ 664048 w 1157272"/>
                <a:gd name="connsiteY35" fmla="*/ 1673896 h 4438652"/>
                <a:gd name="connsiteX36" fmla="*/ 1081544 w 1157272"/>
                <a:gd name="connsiteY36" fmla="*/ 1648993 h 4438652"/>
                <a:gd name="connsiteX37" fmla="*/ 1157272 w 1157272"/>
                <a:gd name="connsiteY37" fmla="*/ 1649199 h 4438652"/>
                <a:gd name="connsiteX38" fmla="*/ 1157272 w 1157272"/>
                <a:gd name="connsiteY38" fmla="*/ 3256840 h 4438652"/>
                <a:gd name="connsiteX39" fmla="*/ 1043946 w 1157272"/>
                <a:gd name="connsiteY39" fmla="*/ 3251104 h 4438652"/>
                <a:gd name="connsiteX40" fmla="*/ 615218 w 1157272"/>
                <a:gd name="connsiteY40" fmla="*/ 3161259 h 4438652"/>
                <a:gd name="connsiteX41" fmla="*/ 586897 w 1157272"/>
                <a:gd name="connsiteY41" fmla="*/ 3175418 h 4438652"/>
                <a:gd name="connsiteX42" fmla="*/ 561016 w 1157272"/>
                <a:gd name="connsiteY42" fmla="*/ 3274056 h 4438652"/>
                <a:gd name="connsiteX43" fmla="*/ 521464 w 1157272"/>
                <a:gd name="connsiteY43" fmla="*/ 3550922 h 4438652"/>
                <a:gd name="connsiteX44" fmla="*/ 592267 w 1157272"/>
                <a:gd name="connsiteY44" fmla="*/ 3686669 h 4438652"/>
                <a:gd name="connsiteX45" fmla="*/ 1037507 w 1157272"/>
                <a:gd name="connsiteY45" fmla="*/ 3812194 h 4438652"/>
                <a:gd name="connsiteX46" fmla="*/ 1157272 w 1157272"/>
                <a:gd name="connsiteY46" fmla="*/ 3818087 h 4438652"/>
                <a:gd name="connsiteX47" fmla="*/ 1157272 w 1157272"/>
                <a:gd name="connsiteY47" fmla="*/ 4438652 h 4438652"/>
                <a:gd name="connsiteX48" fmla="*/ 730193 w 1157272"/>
                <a:gd name="connsiteY48" fmla="*/ 4438652 h 4438652"/>
                <a:gd name="connsiteX49" fmla="*/ 269237 w 1157272"/>
                <a:gd name="connsiteY49" fmla="*/ 3977696 h 4438652"/>
                <a:gd name="connsiteX50" fmla="*/ 269237 w 1157272"/>
                <a:gd name="connsiteY50" fmla="*/ 1360894 h 4438652"/>
                <a:gd name="connsiteX51" fmla="*/ 101261 w 1157272"/>
                <a:gd name="connsiteY51" fmla="*/ 1458066 h 4438652"/>
                <a:gd name="connsiteX52" fmla="*/ 9949 w 1157272"/>
                <a:gd name="connsiteY52" fmla="*/ 1433650 h 4438652"/>
                <a:gd name="connsiteX53" fmla="*/ 8973 w 1157272"/>
                <a:gd name="connsiteY53" fmla="*/ 1432186 h 4438652"/>
                <a:gd name="connsiteX54" fmla="*/ 33388 w 1157272"/>
                <a:gd name="connsiteY54" fmla="*/ 1340874 h 4438652"/>
                <a:gd name="connsiteX55" fmla="*/ 269237 w 1157272"/>
                <a:gd name="connsiteY55" fmla="*/ 1205126 h 4438652"/>
                <a:gd name="connsiteX56" fmla="*/ 269237 w 1157272"/>
                <a:gd name="connsiteY56" fmla="*/ 613794 h 4438652"/>
                <a:gd name="connsiteX57" fmla="*/ 883030 w 1157272"/>
                <a:gd name="connsiteY57" fmla="*/ 0 h 4438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1157272" h="4438652">
                  <a:moveTo>
                    <a:pt x="501932" y="4181319"/>
                  </a:moveTo>
                  <a:cubicBezTo>
                    <a:pt x="485818" y="4190108"/>
                    <a:pt x="493142" y="4206710"/>
                    <a:pt x="491678" y="4218918"/>
                  </a:cubicBezTo>
                  <a:cubicBezTo>
                    <a:pt x="491678" y="4254565"/>
                    <a:pt x="488260" y="4268725"/>
                    <a:pt x="529765" y="4279956"/>
                  </a:cubicBezTo>
                  <a:cubicBezTo>
                    <a:pt x="666001" y="4316091"/>
                    <a:pt x="775380" y="4339529"/>
                    <a:pt x="915523" y="4353202"/>
                  </a:cubicBezTo>
                  <a:cubicBezTo>
                    <a:pt x="935055" y="4355154"/>
                    <a:pt x="931637" y="4341970"/>
                    <a:pt x="925777" y="4327321"/>
                  </a:cubicBezTo>
                  <a:cubicBezTo>
                    <a:pt x="916011" y="4302417"/>
                    <a:pt x="898920" y="4302906"/>
                    <a:pt x="877924" y="4301930"/>
                  </a:cubicBezTo>
                  <a:cubicBezTo>
                    <a:pt x="744129" y="4283862"/>
                    <a:pt x="688950" y="4267261"/>
                    <a:pt x="558086" y="4204757"/>
                  </a:cubicBezTo>
                  <a:cubicBezTo>
                    <a:pt x="546368" y="4197433"/>
                    <a:pt x="517557" y="4173017"/>
                    <a:pt x="501932" y="4181319"/>
                  </a:cubicBezTo>
                  <a:close/>
                  <a:moveTo>
                    <a:pt x="322725" y="2274016"/>
                  </a:moveTo>
                  <a:cubicBezTo>
                    <a:pt x="313449" y="2279875"/>
                    <a:pt x="317843" y="2292571"/>
                    <a:pt x="318331" y="2301849"/>
                  </a:cubicBezTo>
                  <a:cubicBezTo>
                    <a:pt x="322725" y="2425877"/>
                    <a:pt x="326145" y="2540140"/>
                    <a:pt x="332004" y="2664168"/>
                  </a:cubicBezTo>
                  <a:cubicBezTo>
                    <a:pt x="334933" y="2730088"/>
                    <a:pt x="340305" y="2795521"/>
                    <a:pt x="346164" y="2860954"/>
                  </a:cubicBezTo>
                  <a:cubicBezTo>
                    <a:pt x="355442" y="2960079"/>
                    <a:pt x="376440" y="3059204"/>
                    <a:pt x="387671" y="3158329"/>
                  </a:cubicBezTo>
                  <a:cubicBezTo>
                    <a:pt x="396949" y="3240851"/>
                    <a:pt x="407203" y="3274056"/>
                    <a:pt x="423805" y="3360485"/>
                  </a:cubicBezTo>
                  <a:cubicBezTo>
                    <a:pt x="429176" y="3352672"/>
                    <a:pt x="431618" y="3400038"/>
                    <a:pt x="431618" y="3398084"/>
                  </a:cubicBezTo>
                  <a:cubicBezTo>
                    <a:pt x="452126" y="3253547"/>
                    <a:pt x="462381" y="3108033"/>
                    <a:pt x="472635" y="2963009"/>
                  </a:cubicBezTo>
                  <a:cubicBezTo>
                    <a:pt x="479471" y="2867790"/>
                    <a:pt x="480449" y="2772083"/>
                    <a:pt x="484843" y="2676864"/>
                  </a:cubicBezTo>
                  <a:cubicBezTo>
                    <a:pt x="490215" y="2576762"/>
                    <a:pt x="486307" y="2485939"/>
                    <a:pt x="487285" y="2385836"/>
                  </a:cubicBezTo>
                  <a:cubicBezTo>
                    <a:pt x="487285" y="2367770"/>
                    <a:pt x="480449" y="2357515"/>
                    <a:pt x="465311" y="2349215"/>
                  </a:cubicBezTo>
                  <a:cubicBezTo>
                    <a:pt x="429176" y="2328217"/>
                    <a:pt x="384253" y="2305756"/>
                    <a:pt x="348118" y="2284759"/>
                  </a:cubicBezTo>
                  <a:cubicBezTo>
                    <a:pt x="340305" y="2280364"/>
                    <a:pt x="332493" y="2268156"/>
                    <a:pt x="322725" y="2274016"/>
                  </a:cubicBezTo>
                  <a:close/>
                  <a:moveTo>
                    <a:pt x="366185" y="1299856"/>
                  </a:moveTo>
                  <a:cubicBezTo>
                    <a:pt x="344698" y="1415583"/>
                    <a:pt x="330051" y="1513243"/>
                    <a:pt x="326632" y="1629947"/>
                  </a:cubicBezTo>
                  <a:cubicBezTo>
                    <a:pt x="322237" y="1787179"/>
                    <a:pt x="313937" y="1929764"/>
                    <a:pt x="317843" y="2087485"/>
                  </a:cubicBezTo>
                  <a:cubicBezTo>
                    <a:pt x="318331" y="2098716"/>
                    <a:pt x="317355" y="2109946"/>
                    <a:pt x="327608" y="2117760"/>
                  </a:cubicBezTo>
                  <a:cubicBezTo>
                    <a:pt x="375463" y="2152429"/>
                    <a:pt x="433082" y="2186610"/>
                    <a:pt x="488260" y="2226162"/>
                  </a:cubicBezTo>
                  <a:cubicBezTo>
                    <a:pt x="480934" y="1895094"/>
                    <a:pt x="460427" y="1609927"/>
                    <a:pt x="366185" y="1299856"/>
                  </a:cubicBezTo>
                  <a:close/>
                  <a:moveTo>
                    <a:pt x="883030" y="0"/>
                  </a:moveTo>
                  <a:lnTo>
                    <a:pt x="1157272" y="0"/>
                  </a:lnTo>
                  <a:lnTo>
                    <a:pt x="1157272" y="1031538"/>
                  </a:lnTo>
                  <a:lnTo>
                    <a:pt x="981076" y="1039593"/>
                  </a:lnTo>
                  <a:cubicBezTo>
                    <a:pt x="916010" y="1043255"/>
                    <a:pt x="850333" y="1048626"/>
                    <a:pt x="785145" y="1058636"/>
                  </a:cubicBezTo>
                  <a:cubicBezTo>
                    <a:pt x="679672" y="1074750"/>
                    <a:pt x="575176" y="1096235"/>
                    <a:pt x="478493" y="1144577"/>
                  </a:cubicBezTo>
                  <a:cubicBezTo>
                    <a:pt x="436987" y="1165575"/>
                    <a:pt x="420873" y="1197314"/>
                    <a:pt x="428197" y="1241749"/>
                  </a:cubicBezTo>
                  <a:cubicBezTo>
                    <a:pt x="450171" y="1374567"/>
                    <a:pt x="501931" y="1523987"/>
                    <a:pt x="580547" y="1632390"/>
                  </a:cubicBezTo>
                  <a:cubicBezTo>
                    <a:pt x="601056" y="1660713"/>
                    <a:pt x="629378" y="1678291"/>
                    <a:pt x="664048" y="1673896"/>
                  </a:cubicBezTo>
                  <a:cubicBezTo>
                    <a:pt x="802724" y="1656317"/>
                    <a:pt x="942378" y="1655341"/>
                    <a:pt x="1081544" y="1648993"/>
                  </a:cubicBezTo>
                  <a:lnTo>
                    <a:pt x="1157272" y="1649199"/>
                  </a:lnTo>
                  <a:lnTo>
                    <a:pt x="1157272" y="3256840"/>
                  </a:lnTo>
                  <a:lnTo>
                    <a:pt x="1043946" y="3251104"/>
                  </a:lnTo>
                  <a:cubicBezTo>
                    <a:pt x="895991" y="3237432"/>
                    <a:pt x="751454" y="3224249"/>
                    <a:pt x="615218" y="3161259"/>
                  </a:cubicBezTo>
                  <a:cubicBezTo>
                    <a:pt x="599592" y="3153933"/>
                    <a:pt x="590803" y="3158329"/>
                    <a:pt x="586897" y="3175418"/>
                  </a:cubicBezTo>
                  <a:cubicBezTo>
                    <a:pt x="578595" y="3208623"/>
                    <a:pt x="567853" y="3240851"/>
                    <a:pt x="561016" y="3274056"/>
                  </a:cubicBezTo>
                  <a:cubicBezTo>
                    <a:pt x="541484" y="3365367"/>
                    <a:pt x="532207" y="3458144"/>
                    <a:pt x="521464" y="3550922"/>
                  </a:cubicBezTo>
                  <a:cubicBezTo>
                    <a:pt x="514139" y="3614401"/>
                    <a:pt x="535624" y="3659324"/>
                    <a:pt x="592267" y="3686669"/>
                  </a:cubicBezTo>
                  <a:cubicBezTo>
                    <a:pt x="731068" y="3754055"/>
                    <a:pt x="875635" y="3795622"/>
                    <a:pt x="1037507" y="3812194"/>
                  </a:cubicBezTo>
                  <a:lnTo>
                    <a:pt x="1157272" y="3818087"/>
                  </a:lnTo>
                  <a:lnTo>
                    <a:pt x="1157272" y="4438652"/>
                  </a:lnTo>
                  <a:lnTo>
                    <a:pt x="730193" y="4438652"/>
                  </a:lnTo>
                  <a:cubicBezTo>
                    <a:pt x="476764" y="4438652"/>
                    <a:pt x="269237" y="4231125"/>
                    <a:pt x="269237" y="3977696"/>
                  </a:cubicBezTo>
                  <a:lnTo>
                    <a:pt x="269237" y="1360894"/>
                  </a:lnTo>
                  <a:lnTo>
                    <a:pt x="101261" y="1458066"/>
                  </a:lnTo>
                  <a:cubicBezTo>
                    <a:pt x="69522" y="1476621"/>
                    <a:pt x="28505" y="1465390"/>
                    <a:pt x="9949" y="1433650"/>
                  </a:cubicBezTo>
                  <a:lnTo>
                    <a:pt x="8973" y="1432186"/>
                  </a:lnTo>
                  <a:cubicBezTo>
                    <a:pt x="-9583" y="1400446"/>
                    <a:pt x="1648" y="1359429"/>
                    <a:pt x="33388" y="1340874"/>
                  </a:cubicBezTo>
                  <a:lnTo>
                    <a:pt x="269237" y="1205126"/>
                  </a:lnTo>
                  <a:lnTo>
                    <a:pt x="269237" y="613794"/>
                  </a:lnTo>
                  <a:cubicBezTo>
                    <a:pt x="269237" y="276378"/>
                    <a:pt x="545614" y="0"/>
                    <a:pt x="883030" y="0"/>
                  </a:cubicBezTo>
                  <a:close/>
                </a:path>
              </a:pathLst>
            </a:custGeom>
            <a:solidFill>
              <a:srgbClr val="CC4040"/>
            </a:solidFill>
            <a:ln w="7536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746CC4B6-78DF-432A-86E1-2D11EBF67DC5}"/>
              </a:ext>
            </a:extLst>
          </p:cNvPr>
          <p:cNvGrpSpPr/>
          <p:nvPr/>
        </p:nvGrpSpPr>
        <p:grpSpPr>
          <a:xfrm>
            <a:off x="-226113" y="2129494"/>
            <a:ext cx="6254667" cy="630942"/>
            <a:chOff x="270023" y="1671304"/>
            <a:chExt cx="4425997" cy="637251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9748C4E6-61B1-4CCD-9B26-62CCFD2AEA9F}"/>
                </a:ext>
              </a:extLst>
            </p:cNvPr>
            <p:cNvSpPr txBox="1"/>
            <p:nvPr/>
          </p:nvSpPr>
          <p:spPr>
            <a:xfrm>
              <a:off x="270024" y="1911471"/>
              <a:ext cx="2279584" cy="279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2111D05F-DD9F-411F-AB9D-1A8E59050D4B}"/>
                </a:ext>
              </a:extLst>
            </p:cNvPr>
            <p:cNvSpPr txBox="1"/>
            <p:nvPr/>
          </p:nvSpPr>
          <p:spPr>
            <a:xfrm>
              <a:off x="270023" y="1671304"/>
              <a:ext cx="4425997" cy="6372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endParaRPr lang="en-US" altLang="ko-KR" sz="3500" b="1" dirty="0">
                <a:solidFill>
                  <a:srgbClr val="002060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Arial" pitchFamily="34" charset="0"/>
              </a:endParaRPr>
            </a:p>
          </p:txBody>
        </p:sp>
      </p:grpSp>
      <p:grpSp>
        <p:nvGrpSpPr>
          <p:cNvPr id="58" name="Group 40">
            <a:extLst>
              <a:ext uri="{FF2B5EF4-FFF2-40B4-BE49-F238E27FC236}">
                <a16:creationId xmlns:a16="http://schemas.microsoft.com/office/drawing/2014/main" id="{746CC4B6-78DF-432A-86E1-2D11EBF67DC5}"/>
              </a:ext>
            </a:extLst>
          </p:cNvPr>
          <p:cNvGrpSpPr/>
          <p:nvPr/>
        </p:nvGrpSpPr>
        <p:grpSpPr>
          <a:xfrm>
            <a:off x="6236498" y="2394787"/>
            <a:ext cx="8002608" cy="2307030"/>
            <a:chOff x="270024" y="1911471"/>
            <a:chExt cx="6672128" cy="2330099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9748C4E6-61B1-4CCD-9B26-62CCFD2AEA9F}"/>
                </a:ext>
              </a:extLst>
            </p:cNvPr>
            <p:cNvSpPr txBox="1"/>
            <p:nvPr/>
          </p:nvSpPr>
          <p:spPr>
            <a:xfrm>
              <a:off x="270024" y="1911471"/>
              <a:ext cx="2279584" cy="279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2111D05F-DD9F-411F-AB9D-1A8E59050D4B}"/>
                </a:ext>
              </a:extLst>
            </p:cNvPr>
            <p:cNvSpPr txBox="1"/>
            <p:nvPr/>
          </p:nvSpPr>
          <p:spPr>
            <a:xfrm>
              <a:off x="2516155" y="3604319"/>
              <a:ext cx="4425997" cy="6372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ko-KR" sz="3500" dirty="0">
                <a:solidFill>
                  <a:schemeClr val="bg1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Arial" pitchFamily="34" charset="0"/>
              </a:endParaRPr>
            </a:p>
          </p:txBody>
        </p:sp>
      </p:grpSp>
      <p:sp>
        <p:nvSpPr>
          <p:cNvPr id="82" name="TextBox 81"/>
          <p:cNvSpPr txBox="1"/>
          <p:nvPr/>
        </p:nvSpPr>
        <p:spPr>
          <a:xfrm>
            <a:off x="263881" y="175113"/>
            <a:ext cx="45058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87" name="TextBox 86"/>
          <p:cNvSpPr txBox="1"/>
          <p:nvPr/>
        </p:nvSpPr>
        <p:spPr>
          <a:xfrm>
            <a:off x="1214940" y="3289256"/>
            <a:ext cx="3908900" cy="24776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100" u="sng" dirty="0">
                <a:solidFill>
                  <a:schemeClr val="tx2">
                    <a:lumMod val="50000"/>
                  </a:schemeClr>
                </a:solidFill>
                <a:uFill>
                  <a:solidFill>
                    <a:srgbClr val="CC4040"/>
                  </a:solidFill>
                </a:u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제한된 작업 공간</a:t>
            </a:r>
            <a:endParaRPr lang="en-US" altLang="ko-KR" sz="3100" u="sng" dirty="0">
              <a:solidFill>
                <a:schemeClr val="tx2">
                  <a:lumMod val="50000"/>
                </a:schemeClr>
              </a:solidFill>
              <a:uFill>
                <a:solidFill>
                  <a:srgbClr val="CC4040"/>
                </a:solidFill>
              </a:u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endParaRPr lang="en-US" altLang="ko-KR" sz="3100" u="sng" dirty="0">
              <a:solidFill>
                <a:schemeClr val="tx2">
                  <a:lumMod val="50000"/>
                </a:schemeClr>
              </a:solidFill>
              <a:uFill>
                <a:solidFill>
                  <a:srgbClr val="CC4040"/>
                </a:solidFill>
              </a:u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sz="3100" u="sng" dirty="0" err="1">
                <a:solidFill>
                  <a:schemeClr val="tx2">
                    <a:lumMod val="50000"/>
                  </a:schemeClr>
                </a:solidFill>
                <a:uFill>
                  <a:solidFill>
                    <a:srgbClr val="CC4040"/>
                  </a:solidFill>
                </a:u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조향장치</a:t>
            </a:r>
            <a:endParaRPr lang="en-US" altLang="ko-KR" sz="3100" u="sng" dirty="0">
              <a:solidFill>
                <a:schemeClr val="tx2">
                  <a:lumMod val="50000"/>
                </a:schemeClr>
              </a:solidFill>
              <a:uFill>
                <a:solidFill>
                  <a:srgbClr val="CC4040"/>
                </a:solidFill>
              </a:u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endParaRPr lang="en-US" altLang="ko-KR" sz="3100" u="sng" dirty="0">
              <a:solidFill>
                <a:schemeClr val="tx2">
                  <a:lumMod val="50000"/>
                </a:schemeClr>
              </a:solidFill>
              <a:uFill>
                <a:solidFill>
                  <a:srgbClr val="CC4040"/>
                </a:solidFill>
              </a:u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sz="3100" u="sng" dirty="0">
                <a:solidFill>
                  <a:schemeClr val="tx2">
                    <a:lumMod val="50000"/>
                  </a:schemeClr>
                </a:solidFill>
                <a:uFill>
                  <a:solidFill>
                    <a:srgbClr val="CC4040"/>
                  </a:solidFill>
                </a:u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부품</a:t>
            </a:r>
            <a:r>
              <a:rPr lang="en-US" altLang="ko-KR" sz="3100" u="sng" dirty="0">
                <a:solidFill>
                  <a:schemeClr val="tx2">
                    <a:lumMod val="50000"/>
                  </a:schemeClr>
                </a:solidFill>
                <a:uFill>
                  <a:solidFill>
                    <a:srgbClr val="CC4040"/>
                  </a:solidFill>
                </a:u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3100" u="sng" dirty="0">
                <a:solidFill>
                  <a:schemeClr val="tx2">
                    <a:lumMod val="50000"/>
                  </a:schemeClr>
                </a:solidFill>
                <a:uFill>
                  <a:solidFill>
                    <a:srgbClr val="CC4040"/>
                  </a:solidFill>
                </a:u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부피 중량 비용</a:t>
            </a:r>
            <a:endParaRPr lang="en-US" altLang="ko-KR" sz="3100" u="sng" dirty="0">
              <a:solidFill>
                <a:schemeClr val="tx2">
                  <a:lumMod val="50000"/>
                </a:schemeClr>
              </a:solidFill>
              <a:uFill>
                <a:solidFill>
                  <a:srgbClr val="CC4040"/>
                </a:solidFill>
              </a:u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89" name="Teardrop 17">
            <a:extLst>
              <a:ext uri="{FF2B5EF4-FFF2-40B4-BE49-F238E27FC236}">
                <a16:creationId xmlns:a16="http://schemas.microsoft.com/office/drawing/2014/main" id="{04CFE412-7B77-4FD8-A796-DE7E55B89403}"/>
              </a:ext>
            </a:extLst>
          </p:cNvPr>
          <p:cNvSpPr/>
          <p:nvPr/>
        </p:nvSpPr>
        <p:spPr>
          <a:xfrm rot="18900000">
            <a:off x="2248282" y="787474"/>
            <a:ext cx="1800000" cy="1800000"/>
          </a:xfrm>
          <a:custGeom>
            <a:avLst/>
            <a:gdLst/>
            <a:ahLst/>
            <a:cxnLst/>
            <a:rect l="l" t="t" r="r" b="b"/>
            <a:pathLst>
              <a:path w="2646489" h="2688071">
                <a:moveTo>
                  <a:pt x="306023" y="2382048"/>
                </a:moveTo>
                <a:cubicBezTo>
                  <a:pt x="271732" y="2441625"/>
                  <a:pt x="254586" y="2501201"/>
                  <a:pt x="254586" y="2560778"/>
                </a:cubicBezTo>
                <a:cubicBezTo>
                  <a:pt x="254586" y="2631080"/>
                  <a:pt x="197595" y="2688071"/>
                  <a:pt x="127293" y="2688071"/>
                </a:cubicBezTo>
                <a:cubicBezTo>
                  <a:pt x="56991" y="2688071"/>
                  <a:pt x="0" y="2631081"/>
                  <a:pt x="0" y="2560778"/>
                </a:cubicBezTo>
                <a:cubicBezTo>
                  <a:pt x="0" y="2490477"/>
                  <a:pt x="56991" y="2433485"/>
                  <a:pt x="127293" y="2433485"/>
                </a:cubicBezTo>
                <a:cubicBezTo>
                  <a:pt x="186870" y="2433486"/>
                  <a:pt x="246446" y="2416340"/>
                  <a:pt x="306023" y="2382048"/>
                </a:cubicBezTo>
                <a:close/>
                <a:moveTo>
                  <a:pt x="812224" y="2334103"/>
                </a:moveTo>
                <a:cubicBezTo>
                  <a:pt x="777933" y="2393681"/>
                  <a:pt x="760787" y="2453256"/>
                  <a:pt x="760787" y="2512834"/>
                </a:cubicBezTo>
                <a:cubicBezTo>
                  <a:pt x="760787" y="2583136"/>
                  <a:pt x="703796" y="2640127"/>
                  <a:pt x="633494" y="2640127"/>
                </a:cubicBezTo>
                <a:cubicBezTo>
                  <a:pt x="563192" y="2640127"/>
                  <a:pt x="506201" y="2583136"/>
                  <a:pt x="506201" y="2512834"/>
                </a:cubicBezTo>
                <a:cubicBezTo>
                  <a:pt x="506201" y="2442532"/>
                  <a:pt x="563192" y="2385541"/>
                  <a:pt x="633494" y="2385541"/>
                </a:cubicBezTo>
                <a:cubicBezTo>
                  <a:pt x="693071" y="2385540"/>
                  <a:pt x="752647" y="2368395"/>
                  <a:pt x="812224" y="2334103"/>
                </a:cubicBezTo>
                <a:close/>
                <a:moveTo>
                  <a:pt x="353968" y="1875848"/>
                </a:moveTo>
                <a:cubicBezTo>
                  <a:pt x="319677" y="1935424"/>
                  <a:pt x="302531" y="1995001"/>
                  <a:pt x="302530" y="2054578"/>
                </a:cubicBezTo>
                <a:cubicBezTo>
                  <a:pt x="302530" y="2124880"/>
                  <a:pt x="245539" y="2181871"/>
                  <a:pt x="175237" y="2181871"/>
                </a:cubicBezTo>
                <a:cubicBezTo>
                  <a:pt x="104935" y="2181871"/>
                  <a:pt x="47945" y="2124880"/>
                  <a:pt x="47944" y="2054578"/>
                </a:cubicBezTo>
                <a:cubicBezTo>
                  <a:pt x="47944" y="1984276"/>
                  <a:pt x="104935" y="1927285"/>
                  <a:pt x="175237" y="1927285"/>
                </a:cubicBezTo>
                <a:cubicBezTo>
                  <a:pt x="234815" y="1927285"/>
                  <a:pt x="294391" y="1910139"/>
                  <a:pt x="353968" y="1875848"/>
                </a:cubicBezTo>
                <a:close/>
                <a:moveTo>
                  <a:pt x="401912" y="1369646"/>
                </a:moveTo>
                <a:cubicBezTo>
                  <a:pt x="367621" y="1429223"/>
                  <a:pt x="350475" y="1488799"/>
                  <a:pt x="350475" y="1548377"/>
                </a:cubicBezTo>
                <a:cubicBezTo>
                  <a:pt x="350475" y="1618679"/>
                  <a:pt x="293484" y="1675670"/>
                  <a:pt x="223182" y="1675670"/>
                </a:cubicBezTo>
                <a:cubicBezTo>
                  <a:pt x="152880" y="1675670"/>
                  <a:pt x="95889" y="1618679"/>
                  <a:pt x="95889" y="1548377"/>
                </a:cubicBezTo>
                <a:cubicBezTo>
                  <a:pt x="95889" y="1478075"/>
                  <a:pt x="152880" y="1421084"/>
                  <a:pt x="223182" y="1421084"/>
                </a:cubicBezTo>
                <a:cubicBezTo>
                  <a:pt x="282759" y="1421084"/>
                  <a:pt x="342335" y="1403938"/>
                  <a:pt x="401912" y="1369646"/>
                </a:cubicBezTo>
                <a:close/>
                <a:moveTo>
                  <a:pt x="1318425" y="2286158"/>
                </a:moveTo>
                <a:cubicBezTo>
                  <a:pt x="1284134" y="2345735"/>
                  <a:pt x="1266988" y="2405312"/>
                  <a:pt x="1266987" y="2464888"/>
                </a:cubicBezTo>
                <a:cubicBezTo>
                  <a:pt x="1266987" y="2535190"/>
                  <a:pt x="1209996" y="2592182"/>
                  <a:pt x="1139694" y="2592182"/>
                </a:cubicBezTo>
                <a:cubicBezTo>
                  <a:pt x="1069392" y="2592182"/>
                  <a:pt x="1012402" y="2535191"/>
                  <a:pt x="1012401" y="2464888"/>
                </a:cubicBezTo>
                <a:cubicBezTo>
                  <a:pt x="1012401" y="2394586"/>
                  <a:pt x="1069392" y="2337595"/>
                  <a:pt x="1139694" y="2337595"/>
                </a:cubicBezTo>
                <a:cubicBezTo>
                  <a:pt x="1199271" y="2337596"/>
                  <a:pt x="1258848" y="2320449"/>
                  <a:pt x="1318425" y="2286158"/>
                </a:cubicBezTo>
                <a:close/>
                <a:moveTo>
                  <a:pt x="860169" y="1827902"/>
                </a:moveTo>
                <a:cubicBezTo>
                  <a:pt x="825878" y="1887479"/>
                  <a:pt x="808731" y="1947056"/>
                  <a:pt x="808731" y="2006633"/>
                </a:cubicBezTo>
                <a:cubicBezTo>
                  <a:pt x="808731" y="2076935"/>
                  <a:pt x="751740" y="2133926"/>
                  <a:pt x="681438" y="2133926"/>
                </a:cubicBezTo>
                <a:cubicBezTo>
                  <a:pt x="611136" y="2133926"/>
                  <a:pt x="554146" y="2076935"/>
                  <a:pt x="554145" y="2006633"/>
                </a:cubicBezTo>
                <a:cubicBezTo>
                  <a:pt x="554145" y="1936331"/>
                  <a:pt x="611136" y="1879340"/>
                  <a:pt x="681438" y="1879340"/>
                </a:cubicBezTo>
                <a:cubicBezTo>
                  <a:pt x="741015" y="1879340"/>
                  <a:pt x="800591" y="1862193"/>
                  <a:pt x="860169" y="1827902"/>
                </a:cubicBezTo>
                <a:close/>
                <a:moveTo>
                  <a:pt x="2096803" y="190871"/>
                </a:moveTo>
                <a:cubicBezTo>
                  <a:pt x="2253382" y="347450"/>
                  <a:pt x="2314442" y="563378"/>
                  <a:pt x="2268166" y="764238"/>
                </a:cubicBezTo>
                <a:cubicBezTo>
                  <a:pt x="2361334" y="768461"/>
                  <a:pt x="2450817" y="809378"/>
                  <a:pt x="2521691" y="880252"/>
                </a:cubicBezTo>
                <a:cubicBezTo>
                  <a:pt x="2675615" y="1034176"/>
                  <a:pt x="2688247" y="1275888"/>
                  <a:pt x="2553508" y="1439575"/>
                </a:cubicBezTo>
                <a:cubicBezTo>
                  <a:pt x="2557767" y="1440633"/>
                  <a:pt x="2560483" y="1443301"/>
                  <a:pt x="2563181" y="1445999"/>
                </a:cubicBezTo>
                <a:cubicBezTo>
                  <a:pt x="2819847" y="1702665"/>
                  <a:pt x="2819847" y="2118808"/>
                  <a:pt x="2563181" y="2375474"/>
                </a:cubicBezTo>
                <a:cubicBezTo>
                  <a:pt x="2320841" y="2617815"/>
                  <a:pt x="1936328" y="2631341"/>
                  <a:pt x="1678325" y="2415804"/>
                </a:cubicBezTo>
                <a:lnTo>
                  <a:pt x="1676180" y="2417949"/>
                </a:lnTo>
                <a:lnTo>
                  <a:pt x="1633705" y="2375475"/>
                </a:lnTo>
                <a:lnTo>
                  <a:pt x="366513" y="1108282"/>
                </a:lnTo>
                <a:lnTo>
                  <a:pt x="369979" y="1104815"/>
                </a:lnTo>
                <a:cubicBezTo>
                  <a:pt x="349908" y="1089573"/>
                  <a:pt x="330850" y="1072619"/>
                  <a:pt x="312598" y="1054367"/>
                </a:cubicBezTo>
                <a:cubicBezTo>
                  <a:pt x="55932" y="797701"/>
                  <a:pt x="55932" y="381558"/>
                  <a:pt x="312598" y="124891"/>
                </a:cubicBezTo>
                <a:cubicBezTo>
                  <a:pt x="569264" y="-131775"/>
                  <a:pt x="985408" y="-131775"/>
                  <a:pt x="1242074" y="124891"/>
                </a:cubicBezTo>
                <a:lnTo>
                  <a:pt x="1249606" y="136238"/>
                </a:lnTo>
                <a:cubicBezTo>
                  <a:pt x="1499513" y="-63604"/>
                  <a:pt x="1863845" y="-42087"/>
                  <a:pt x="2096803" y="190871"/>
                </a:cubicBezTo>
                <a:close/>
              </a:path>
            </a:pathLst>
          </a:custGeom>
          <a:solidFill>
            <a:srgbClr val="CC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0" name="Oval 31">
            <a:extLst>
              <a:ext uri="{FF2B5EF4-FFF2-40B4-BE49-F238E27FC236}">
                <a16:creationId xmlns:a16="http://schemas.microsoft.com/office/drawing/2014/main" id="{9CEA4298-5C72-495F-935E-04B7A42F93E1}"/>
              </a:ext>
            </a:extLst>
          </p:cNvPr>
          <p:cNvSpPr/>
          <p:nvPr/>
        </p:nvSpPr>
        <p:spPr>
          <a:xfrm>
            <a:off x="8439042" y="567774"/>
            <a:ext cx="1800000" cy="1800000"/>
          </a:xfrm>
          <a:custGeom>
            <a:avLst/>
            <a:gdLst/>
            <a:ahLst/>
            <a:cxnLst/>
            <a:rect l="l" t="t" r="r" b="b"/>
            <a:pathLst>
              <a:path w="3187187" h="3217189">
                <a:moveTo>
                  <a:pt x="2136560" y="2669280"/>
                </a:moveTo>
                <a:cubicBezTo>
                  <a:pt x="2154235" y="2662847"/>
                  <a:pt x="2173778" y="2671961"/>
                  <a:pt x="2180211" y="2689635"/>
                </a:cubicBezTo>
                <a:lnTo>
                  <a:pt x="2338628" y="3124881"/>
                </a:lnTo>
                <a:cubicBezTo>
                  <a:pt x="2345061" y="3142556"/>
                  <a:pt x="2335948" y="3162099"/>
                  <a:pt x="2318273" y="3168533"/>
                </a:cubicBezTo>
                <a:lnTo>
                  <a:pt x="2190259" y="3215126"/>
                </a:lnTo>
                <a:cubicBezTo>
                  <a:pt x="2172585" y="3221559"/>
                  <a:pt x="2153041" y="3212445"/>
                  <a:pt x="2146608" y="3194771"/>
                </a:cubicBezTo>
                <a:lnTo>
                  <a:pt x="1988192" y="2759525"/>
                </a:lnTo>
                <a:cubicBezTo>
                  <a:pt x="1981759" y="2741850"/>
                  <a:pt x="1990872" y="2722307"/>
                  <a:pt x="2008547" y="2715873"/>
                </a:cubicBezTo>
                <a:close/>
                <a:moveTo>
                  <a:pt x="1050626" y="2669280"/>
                </a:moveTo>
                <a:lnTo>
                  <a:pt x="1178640" y="2715873"/>
                </a:lnTo>
                <a:cubicBezTo>
                  <a:pt x="1196314" y="2722307"/>
                  <a:pt x="1205428" y="2741850"/>
                  <a:pt x="1198995" y="2759525"/>
                </a:cubicBezTo>
                <a:lnTo>
                  <a:pt x="1040578" y="3194771"/>
                </a:lnTo>
                <a:cubicBezTo>
                  <a:pt x="1034145" y="3212445"/>
                  <a:pt x="1014601" y="3221559"/>
                  <a:pt x="996927" y="3215126"/>
                </a:cubicBezTo>
                <a:lnTo>
                  <a:pt x="868913" y="3168533"/>
                </a:lnTo>
                <a:cubicBezTo>
                  <a:pt x="851239" y="3162099"/>
                  <a:pt x="842125" y="3142556"/>
                  <a:pt x="848558" y="3124881"/>
                </a:cubicBezTo>
                <a:lnTo>
                  <a:pt x="1006975" y="2689635"/>
                </a:lnTo>
                <a:cubicBezTo>
                  <a:pt x="1013408" y="2671961"/>
                  <a:pt x="1032952" y="2662847"/>
                  <a:pt x="1050626" y="2669280"/>
                </a:cubicBezTo>
                <a:close/>
                <a:moveTo>
                  <a:pt x="2647909" y="2029882"/>
                </a:moveTo>
                <a:cubicBezTo>
                  <a:pt x="2656328" y="2027626"/>
                  <a:pt x="2665608" y="2028582"/>
                  <a:pt x="2673752" y="2033284"/>
                </a:cubicBezTo>
                <a:lnTo>
                  <a:pt x="3074877" y="2264874"/>
                </a:lnTo>
                <a:cubicBezTo>
                  <a:pt x="3091166" y="2274278"/>
                  <a:pt x="3096747" y="2295107"/>
                  <a:pt x="3087343" y="2311396"/>
                </a:cubicBezTo>
                <a:lnTo>
                  <a:pt x="3019228" y="2429374"/>
                </a:lnTo>
                <a:cubicBezTo>
                  <a:pt x="3009824" y="2445663"/>
                  <a:pt x="2988995" y="2451244"/>
                  <a:pt x="2972706" y="2441840"/>
                </a:cubicBezTo>
                <a:lnTo>
                  <a:pt x="2571581" y="2210250"/>
                </a:lnTo>
                <a:cubicBezTo>
                  <a:pt x="2555292" y="2200846"/>
                  <a:pt x="2549710" y="2180017"/>
                  <a:pt x="2559115" y="2163728"/>
                </a:cubicBezTo>
                <a:lnTo>
                  <a:pt x="2627229" y="2045750"/>
                </a:lnTo>
                <a:cubicBezTo>
                  <a:pt x="2631932" y="2037605"/>
                  <a:pt x="2639490" y="2032138"/>
                  <a:pt x="2647909" y="2029882"/>
                </a:cubicBezTo>
                <a:close/>
                <a:moveTo>
                  <a:pt x="539277" y="2029882"/>
                </a:moveTo>
                <a:cubicBezTo>
                  <a:pt x="547696" y="2032138"/>
                  <a:pt x="555255" y="2037605"/>
                  <a:pt x="559957" y="2045750"/>
                </a:cubicBezTo>
                <a:lnTo>
                  <a:pt x="628071" y="2163728"/>
                </a:lnTo>
                <a:cubicBezTo>
                  <a:pt x="637476" y="2180017"/>
                  <a:pt x="631895" y="2200846"/>
                  <a:pt x="615606" y="2210250"/>
                </a:cubicBezTo>
                <a:lnTo>
                  <a:pt x="214481" y="2441840"/>
                </a:lnTo>
                <a:cubicBezTo>
                  <a:pt x="198192" y="2451244"/>
                  <a:pt x="177363" y="2445663"/>
                  <a:pt x="167958" y="2429374"/>
                </a:cubicBezTo>
                <a:lnTo>
                  <a:pt x="99844" y="2311396"/>
                </a:lnTo>
                <a:cubicBezTo>
                  <a:pt x="90439" y="2295107"/>
                  <a:pt x="96020" y="2274278"/>
                  <a:pt x="112309" y="2264874"/>
                </a:cubicBezTo>
                <a:lnTo>
                  <a:pt x="513434" y="2033284"/>
                </a:lnTo>
                <a:cubicBezTo>
                  <a:pt x="521579" y="2028582"/>
                  <a:pt x="530858" y="2027626"/>
                  <a:pt x="539277" y="2029882"/>
                </a:cubicBezTo>
                <a:close/>
                <a:moveTo>
                  <a:pt x="3094879" y="918289"/>
                </a:moveTo>
                <a:cubicBezTo>
                  <a:pt x="3112554" y="911856"/>
                  <a:pt x="3132097" y="920969"/>
                  <a:pt x="3138531" y="938644"/>
                </a:cubicBezTo>
                <a:lnTo>
                  <a:pt x="3185124" y="1066657"/>
                </a:lnTo>
                <a:cubicBezTo>
                  <a:pt x="3191557" y="1084332"/>
                  <a:pt x="3182443" y="1103875"/>
                  <a:pt x="3164769" y="1110308"/>
                </a:cubicBezTo>
                <a:lnTo>
                  <a:pt x="2729523" y="1268725"/>
                </a:lnTo>
                <a:cubicBezTo>
                  <a:pt x="2711848" y="1275158"/>
                  <a:pt x="2692304" y="1266045"/>
                  <a:pt x="2685871" y="1248370"/>
                </a:cubicBezTo>
                <a:lnTo>
                  <a:pt x="2639278" y="1120357"/>
                </a:lnTo>
                <a:cubicBezTo>
                  <a:pt x="2632845" y="1102682"/>
                  <a:pt x="2641959" y="1083138"/>
                  <a:pt x="2659633" y="1076705"/>
                </a:cubicBezTo>
                <a:close/>
                <a:moveTo>
                  <a:pt x="92307" y="918289"/>
                </a:moveTo>
                <a:lnTo>
                  <a:pt x="527553" y="1076705"/>
                </a:lnTo>
                <a:cubicBezTo>
                  <a:pt x="545228" y="1083138"/>
                  <a:pt x="554341" y="1102682"/>
                  <a:pt x="547908" y="1120357"/>
                </a:cubicBezTo>
                <a:lnTo>
                  <a:pt x="501315" y="1248370"/>
                </a:lnTo>
                <a:cubicBezTo>
                  <a:pt x="494882" y="1266045"/>
                  <a:pt x="475338" y="1275158"/>
                  <a:pt x="457664" y="1268725"/>
                </a:cubicBezTo>
                <a:lnTo>
                  <a:pt x="22418" y="1110308"/>
                </a:lnTo>
                <a:cubicBezTo>
                  <a:pt x="4743" y="1103875"/>
                  <a:pt x="-4370" y="1084332"/>
                  <a:pt x="2063" y="1066657"/>
                </a:cubicBezTo>
                <a:lnTo>
                  <a:pt x="48656" y="938644"/>
                </a:lnTo>
                <a:cubicBezTo>
                  <a:pt x="55089" y="920969"/>
                  <a:pt x="74633" y="911856"/>
                  <a:pt x="92307" y="918289"/>
                </a:cubicBezTo>
                <a:close/>
                <a:moveTo>
                  <a:pt x="1593593" y="658644"/>
                </a:moveTo>
                <a:cubicBezTo>
                  <a:pt x="2116495" y="658644"/>
                  <a:pt x="2540391" y="1082540"/>
                  <a:pt x="2540391" y="1605442"/>
                </a:cubicBezTo>
                <a:cubicBezTo>
                  <a:pt x="2540391" y="2128344"/>
                  <a:pt x="2116495" y="2552240"/>
                  <a:pt x="1593593" y="2552240"/>
                </a:cubicBezTo>
                <a:cubicBezTo>
                  <a:pt x="1070691" y="2552240"/>
                  <a:pt x="646795" y="2128344"/>
                  <a:pt x="646795" y="1605442"/>
                </a:cubicBezTo>
                <a:cubicBezTo>
                  <a:pt x="646795" y="1082540"/>
                  <a:pt x="1070691" y="658644"/>
                  <a:pt x="1593593" y="658644"/>
                </a:cubicBezTo>
                <a:close/>
                <a:moveTo>
                  <a:pt x="2246117" y="1165"/>
                </a:moveTo>
                <a:cubicBezTo>
                  <a:pt x="2254536" y="-1090"/>
                  <a:pt x="2263815" y="-135"/>
                  <a:pt x="2271960" y="4568"/>
                </a:cubicBezTo>
                <a:lnTo>
                  <a:pt x="2389938" y="72682"/>
                </a:lnTo>
                <a:cubicBezTo>
                  <a:pt x="2406227" y="82087"/>
                  <a:pt x="2411808" y="102916"/>
                  <a:pt x="2402403" y="119205"/>
                </a:cubicBezTo>
                <a:lnTo>
                  <a:pt x="2170814" y="520330"/>
                </a:lnTo>
                <a:cubicBezTo>
                  <a:pt x="2161409" y="536619"/>
                  <a:pt x="2140580" y="542200"/>
                  <a:pt x="2124291" y="532795"/>
                </a:cubicBezTo>
                <a:lnTo>
                  <a:pt x="2006313" y="464681"/>
                </a:lnTo>
                <a:cubicBezTo>
                  <a:pt x="1990024" y="455276"/>
                  <a:pt x="1984443" y="434447"/>
                  <a:pt x="1993848" y="418158"/>
                </a:cubicBezTo>
                <a:lnTo>
                  <a:pt x="2225437" y="17033"/>
                </a:lnTo>
                <a:cubicBezTo>
                  <a:pt x="2230139" y="8889"/>
                  <a:pt x="2237698" y="3421"/>
                  <a:pt x="2246117" y="1165"/>
                </a:cubicBezTo>
                <a:close/>
                <a:moveTo>
                  <a:pt x="941069" y="1165"/>
                </a:moveTo>
                <a:cubicBezTo>
                  <a:pt x="949488" y="3421"/>
                  <a:pt x="957047" y="8889"/>
                  <a:pt x="961749" y="17033"/>
                </a:cubicBezTo>
                <a:lnTo>
                  <a:pt x="1193338" y="418158"/>
                </a:lnTo>
                <a:cubicBezTo>
                  <a:pt x="1202743" y="434447"/>
                  <a:pt x="1197162" y="455276"/>
                  <a:pt x="1180873" y="464681"/>
                </a:cubicBezTo>
                <a:lnTo>
                  <a:pt x="1062895" y="532795"/>
                </a:lnTo>
                <a:cubicBezTo>
                  <a:pt x="1046606" y="542200"/>
                  <a:pt x="1025777" y="536619"/>
                  <a:pt x="1016372" y="520330"/>
                </a:cubicBezTo>
                <a:lnTo>
                  <a:pt x="784783" y="119205"/>
                </a:lnTo>
                <a:cubicBezTo>
                  <a:pt x="775378" y="102916"/>
                  <a:pt x="780959" y="82087"/>
                  <a:pt x="797248" y="72682"/>
                </a:cubicBezTo>
                <a:lnTo>
                  <a:pt x="915226" y="4568"/>
                </a:lnTo>
                <a:cubicBezTo>
                  <a:pt x="923371" y="-135"/>
                  <a:pt x="932650" y="-1090"/>
                  <a:pt x="941069" y="1165"/>
                </a:cubicBezTo>
                <a:close/>
              </a:path>
            </a:pathLst>
          </a:custGeom>
          <a:solidFill>
            <a:srgbClr val="53AE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7" name="직사각형 96"/>
          <p:cNvSpPr/>
          <p:nvPr/>
        </p:nvSpPr>
        <p:spPr>
          <a:xfrm>
            <a:off x="5109000" y="1157198"/>
            <a:ext cx="2084225" cy="141577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300" dirty="0" err="1" smtClean="0">
                <a:solidFill>
                  <a:srgbClr val="CC404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rPr>
              <a:t>메카</a:t>
            </a:r>
            <a:r>
              <a:rPr lang="ko-KR" altLang="en-US" sz="4300" dirty="0" err="1">
                <a:solidFill>
                  <a:srgbClr val="53AEDB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rPr>
              <a:t>넘</a:t>
            </a:r>
            <a:r>
              <a:rPr lang="ko-KR" altLang="en-US" sz="4300" dirty="0">
                <a:solidFill>
                  <a:srgbClr val="53AEDB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rPr>
              <a:t> 휠</a:t>
            </a:r>
            <a:endParaRPr lang="en-US" altLang="ko-KR" sz="4300" dirty="0">
              <a:solidFill>
                <a:srgbClr val="53AEDB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Arial" pitchFamily="34" charset="0"/>
            </a:endParaRPr>
          </a:p>
          <a:p>
            <a:endParaRPr lang="ko-KR" altLang="en-US" sz="4300" dirty="0">
              <a:solidFill>
                <a:srgbClr val="CC4040"/>
              </a:solidFill>
              <a:latin typeface="HY울릉도M" panose="02030600000101010101" pitchFamily="18" charset="-127"/>
              <a:ea typeface="HY울릉도M" panose="02030600000101010101" pitchFamily="18" charset="-127"/>
            </a:endParaRPr>
          </a:p>
        </p:txBody>
      </p:sp>
      <p:pic>
        <p:nvPicPr>
          <p:cNvPr id="98" name="그림 9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0955" y="3279268"/>
            <a:ext cx="4396622" cy="2170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047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>
            <a:extLst>
              <a:ext uri="{FF2B5EF4-FFF2-40B4-BE49-F238E27FC236}">
                <a16:creationId xmlns:a16="http://schemas.microsoft.com/office/drawing/2014/main" id="{14D0EC2A-9D5C-48E9-AECA-6535E443716C}"/>
              </a:ext>
            </a:extLst>
          </p:cNvPr>
          <p:cNvSpPr/>
          <p:nvPr/>
        </p:nvSpPr>
        <p:spPr>
          <a:xfrm>
            <a:off x="-10582" y="-12171"/>
            <a:ext cx="12192000" cy="4540104"/>
          </a:xfrm>
          <a:prstGeom prst="rect">
            <a:avLst/>
          </a:prstGeom>
          <a:gradFill flip="none" rotWithShape="1">
            <a:gsLst>
              <a:gs pos="0">
                <a:srgbClr val="FFFFFF"/>
              </a:gs>
              <a:gs pos="48000">
                <a:schemeClr val="accent2">
                  <a:lumMod val="60000"/>
                  <a:lumOff val="40000"/>
                  <a:tint val="44500"/>
                  <a:satMod val="160000"/>
                </a:schemeClr>
              </a:gs>
              <a:gs pos="100000">
                <a:srgbClr val="DE8978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2" name="Freeform: Shape 28">
            <a:extLst>
              <a:ext uri="{FF2B5EF4-FFF2-40B4-BE49-F238E27FC236}">
                <a16:creationId xmlns:a16="http://schemas.microsoft.com/office/drawing/2014/main" id="{0D15A3B3-C75B-4D61-B861-D5438CCE1EA6}"/>
              </a:ext>
            </a:extLst>
          </p:cNvPr>
          <p:cNvSpPr/>
          <p:nvPr/>
        </p:nvSpPr>
        <p:spPr>
          <a:xfrm flipH="1">
            <a:off x="9158967" y="0"/>
            <a:ext cx="3048870" cy="1801281"/>
          </a:xfrm>
          <a:custGeom>
            <a:avLst/>
            <a:gdLst>
              <a:gd name="connsiteX0" fmla="*/ 113380 w 3584566"/>
              <a:gd name="connsiteY0" fmla="*/ 1853015 h 2106290"/>
              <a:gd name="connsiteX1" fmla="*/ 75670 w 3584566"/>
              <a:gd name="connsiteY1" fmla="*/ 1879468 h 2106290"/>
              <a:gd name="connsiteX2" fmla="*/ 84394 w 3584566"/>
              <a:gd name="connsiteY2" fmla="*/ 1932093 h 2106290"/>
              <a:gd name="connsiteX3" fmla="*/ 142928 w 3584566"/>
              <a:gd name="connsiteY3" fmla="*/ 1929279 h 2106290"/>
              <a:gd name="connsiteX4" fmla="*/ 153059 w 3584566"/>
              <a:gd name="connsiteY4" fmla="*/ 1902544 h 2106290"/>
              <a:gd name="connsiteX5" fmla="*/ 147712 w 3584566"/>
              <a:gd name="connsiteY5" fmla="*/ 1879750 h 2106290"/>
              <a:gd name="connsiteX6" fmla="*/ 113380 w 3584566"/>
              <a:gd name="connsiteY6" fmla="*/ 1853015 h 2106290"/>
              <a:gd name="connsiteX7" fmla="*/ 443198 w 3584566"/>
              <a:gd name="connsiteY7" fmla="*/ 1805738 h 2106290"/>
              <a:gd name="connsiteX8" fmla="*/ 404926 w 3584566"/>
              <a:gd name="connsiteY8" fmla="*/ 1853578 h 2106290"/>
              <a:gd name="connsiteX9" fmla="*/ 445731 w 3584566"/>
              <a:gd name="connsiteY9" fmla="*/ 1900856 h 2106290"/>
              <a:gd name="connsiteX10" fmla="*/ 484848 w 3584566"/>
              <a:gd name="connsiteY10" fmla="*/ 1853860 h 2106290"/>
              <a:gd name="connsiteX11" fmla="*/ 443198 w 3584566"/>
              <a:gd name="connsiteY11" fmla="*/ 1805738 h 2106290"/>
              <a:gd name="connsiteX12" fmla="*/ 295174 w 3584566"/>
              <a:gd name="connsiteY12" fmla="*/ 1473386 h 2106290"/>
              <a:gd name="connsiteX13" fmla="*/ 289827 w 3584566"/>
              <a:gd name="connsiteY13" fmla="*/ 1497025 h 2106290"/>
              <a:gd name="connsiteX14" fmla="*/ 398172 w 3584566"/>
              <a:gd name="connsiteY14" fmla="*/ 1515036 h 2106290"/>
              <a:gd name="connsiteX15" fmla="*/ 1076383 w 3584566"/>
              <a:gd name="connsiteY15" fmla="*/ 1624225 h 2106290"/>
              <a:gd name="connsiteX16" fmla="*/ 1270559 w 3584566"/>
              <a:gd name="connsiteY16" fmla="*/ 1655743 h 2106290"/>
              <a:gd name="connsiteX17" fmla="*/ 1289977 w 3584566"/>
              <a:gd name="connsiteY17" fmla="*/ 1644205 h 2106290"/>
              <a:gd name="connsiteX18" fmla="*/ 1291947 w 3584566"/>
              <a:gd name="connsiteY18" fmla="*/ 1632386 h 2106290"/>
              <a:gd name="connsiteX19" fmla="*/ 295174 w 3584566"/>
              <a:gd name="connsiteY19" fmla="*/ 1473386 h 2106290"/>
              <a:gd name="connsiteX20" fmla="*/ 3290487 w 3584566"/>
              <a:gd name="connsiteY20" fmla="*/ 1327435 h 2106290"/>
              <a:gd name="connsiteX21" fmla="*/ 3356339 w 3584566"/>
              <a:gd name="connsiteY21" fmla="*/ 1455760 h 2106290"/>
              <a:gd name="connsiteX22" fmla="*/ 3316659 w 3584566"/>
              <a:gd name="connsiteY22" fmla="*/ 1753216 h 2106290"/>
              <a:gd name="connsiteX23" fmla="*/ 3119387 w 3584566"/>
              <a:gd name="connsiteY23" fmla="*/ 1987072 h 2106290"/>
              <a:gd name="connsiteX24" fmla="*/ 2970518 w 3584566"/>
              <a:gd name="connsiteY24" fmla="*/ 2031817 h 2106290"/>
              <a:gd name="connsiteX25" fmla="*/ 2956729 w 3584566"/>
              <a:gd name="connsiteY25" fmla="*/ 2030973 h 2106290"/>
              <a:gd name="connsiteX26" fmla="*/ 3287392 w 3584566"/>
              <a:gd name="connsiteY26" fmla="*/ 1756030 h 2106290"/>
              <a:gd name="connsiteX27" fmla="*/ 3290487 w 3584566"/>
              <a:gd name="connsiteY27" fmla="*/ 1327435 h 2106290"/>
              <a:gd name="connsiteX28" fmla="*/ 122104 w 3584566"/>
              <a:gd name="connsiteY28" fmla="*/ 1319452 h 2106290"/>
              <a:gd name="connsiteX29" fmla="*/ 84957 w 3584566"/>
              <a:gd name="connsiteY29" fmla="*/ 1342528 h 2106290"/>
              <a:gd name="connsiteX30" fmla="*/ 79328 w 3584566"/>
              <a:gd name="connsiteY30" fmla="*/ 1361102 h 2106290"/>
              <a:gd name="connsiteX31" fmla="*/ 117882 w 3584566"/>
              <a:gd name="connsiteY31" fmla="*/ 1413445 h 2106290"/>
              <a:gd name="connsiteX32" fmla="*/ 158969 w 3584566"/>
              <a:gd name="connsiteY32" fmla="*/ 1367011 h 2106290"/>
              <a:gd name="connsiteX33" fmla="*/ 154466 w 3584566"/>
              <a:gd name="connsiteY33" fmla="*/ 1346749 h 2106290"/>
              <a:gd name="connsiteX34" fmla="*/ 122104 w 3584566"/>
              <a:gd name="connsiteY34" fmla="*/ 1319452 h 2106290"/>
              <a:gd name="connsiteX35" fmla="*/ 442073 w 3584566"/>
              <a:gd name="connsiteY35" fmla="*/ 1278365 h 2106290"/>
              <a:gd name="connsiteX36" fmla="*/ 404363 w 3584566"/>
              <a:gd name="connsiteY36" fmla="*/ 1310165 h 2106290"/>
              <a:gd name="connsiteX37" fmla="*/ 403800 w 3584566"/>
              <a:gd name="connsiteY37" fmla="*/ 1334930 h 2106290"/>
              <a:gd name="connsiteX38" fmla="*/ 444887 w 3584566"/>
              <a:gd name="connsiteY38" fmla="*/ 1371514 h 2106290"/>
              <a:gd name="connsiteX39" fmla="*/ 480908 w 3584566"/>
              <a:gd name="connsiteY39" fmla="*/ 1322548 h 2106290"/>
              <a:gd name="connsiteX40" fmla="*/ 477531 w 3584566"/>
              <a:gd name="connsiteY40" fmla="*/ 1307351 h 2106290"/>
              <a:gd name="connsiteX41" fmla="*/ 442073 w 3584566"/>
              <a:gd name="connsiteY41" fmla="*/ 1278365 h 2106290"/>
              <a:gd name="connsiteX42" fmla="*/ 3141751 w 3584566"/>
              <a:gd name="connsiteY42" fmla="*/ 1260393 h 2106290"/>
              <a:gd name="connsiteX43" fmla="*/ 3191148 w 3584566"/>
              <a:gd name="connsiteY43" fmla="*/ 1263554 h 2106290"/>
              <a:gd name="connsiteX44" fmla="*/ 3193962 w 3584566"/>
              <a:gd name="connsiteY44" fmla="*/ 1263836 h 2106290"/>
              <a:gd name="connsiteX45" fmla="*/ 3252497 w 3584566"/>
              <a:gd name="connsiteY45" fmla="*/ 1303234 h 2106290"/>
              <a:gd name="connsiteX46" fmla="*/ 3317222 w 3584566"/>
              <a:gd name="connsiteY46" fmla="*/ 1551161 h 2106290"/>
              <a:gd name="connsiteX47" fmla="*/ 3054099 w 3584566"/>
              <a:gd name="connsiteY47" fmla="*/ 1974691 h 2106290"/>
              <a:gd name="connsiteX48" fmla="*/ 2880184 w 3584566"/>
              <a:gd name="connsiteY48" fmla="*/ 2012119 h 2106290"/>
              <a:gd name="connsiteX49" fmla="*/ 2859922 w 3584566"/>
              <a:gd name="connsiteY49" fmla="*/ 2003958 h 2106290"/>
              <a:gd name="connsiteX50" fmla="*/ 2765930 w 3584566"/>
              <a:gd name="connsiteY50" fmla="*/ 1856778 h 2106290"/>
              <a:gd name="connsiteX51" fmla="*/ 2788161 w 3584566"/>
              <a:gd name="connsiteY51" fmla="*/ 1580709 h 2106290"/>
              <a:gd name="connsiteX52" fmla="*/ 3005695 w 3584566"/>
              <a:gd name="connsiteY52" fmla="*/ 1304359 h 2106290"/>
              <a:gd name="connsiteX53" fmla="*/ 3141751 w 3584566"/>
              <a:gd name="connsiteY53" fmla="*/ 1260393 h 2106290"/>
              <a:gd name="connsiteX54" fmla="*/ 3134302 w 3584566"/>
              <a:gd name="connsiteY54" fmla="*/ 1239915 h 2106290"/>
              <a:gd name="connsiteX55" fmla="*/ 2957011 w 3584566"/>
              <a:gd name="connsiteY55" fmla="*/ 1311676 h 2106290"/>
              <a:gd name="connsiteX56" fmla="*/ 2740602 w 3584566"/>
              <a:gd name="connsiteY56" fmla="*/ 1681174 h 2106290"/>
              <a:gd name="connsiteX57" fmla="*/ 2766492 w 3584566"/>
              <a:gd name="connsiteY57" fmla="*/ 1919251 h 2106290"/>
              <a:gd name="connsiteX58" fmla="*/ 2889471 w 3584566"/>
              <a:gd name="connsiteY58" fmla="*/ 2036883 h 2106290"/>
              <a:gd name="connsiteX59" fmla="*/ 3098562 w 3584566"/>
              <a:gd name="connsiteY59" fmla="*/ 2022531 h 2106290"/>
              <a:gd name="connsiteX60" fmla="*/ 3261220 w 3584566"/>
              <a:gd name="connsiteY60" fmla="*/ 1886889 h 2106290"/>
              <a:gd name="connsiteX61" fmla="*/ 3386450 w 3584566"/>
              <a:gd name="connsiteY61" fmla="*/ 1536245 h 2106290"/>
              <a:gd name="connsiteX62" fmla="*/ 3381666 w 3584566"/>
              <a:gd name="connsiteY62" fmla="*/ 1478274 h 2106290"/>
              <a:gd name="connsiteX63" fmla="*/ 3304558 w 3584566"/>
              <a:gd name="connsiteY63" fmla="*/ 1309987 h 2106290"/>
              <a:gd name="connsiteX64" fmla="*/ 3245180 w 3584566"/>
              <a:gd name="connsiteY64" fmla="*/ 1259051 h 2106290"/>
              <a:gd name="connsiteX65" fmla="*/ 3233923 w 3584566"/>
              <a:gd name="connsiteY65" fmla="*/ 1253423 h 2106290"/>
              <a:gd name="connsiteX66" fmla="*/ 3134302 w 3584566"/>
              <a:gd name="connsiteY66" fmla="*/ 1239915 h 2106290"/>
              <a:gd name="connsiteX67" fmla="*/ 485006 w 3584566"/>
              <a:gd name="connsiteY67" fmla="*/ 1232130 h 2106290"/>
              <a:gd name="connsiteX68" fmla="*/ 459520 w 3584566"/>
              <a:gd name="connsiteY68" fmla="*/ 1232776 h 2106290"/>
              <a:gd name="connsiteX69" fmla="*/ 126325 w 3584566"/>
              <a:gd name="connsiteY69" fmla="*/ 1275833 h 2106290"/>
              <a:gd name="connsiteX70" fmla="*/ 47528 w 3584566"/>
              <a:gd name="connsiteY70" fmla="*/ 1351252 h 2106290"/>
              <a:gd name="connsiteX71" fmla="*/ 46403 w 3584566"/>
              <a:gd name="connsiteY71" fmla="*/ 1365323 h 2106290"/>
              <a:gd name="connsiteX72" fmla="*/ 46403 w 3584566"/>
              <a:gd name="connsiteY72" fmla="*/ 1643642 h 2106290"/>
              <a:gd name="connsiteX73" fmla="*/ 44433 w 3584566"/>
              <a:gd name="connsiteY73" fmla="*/ 1643642 h 2106290"/>
              <a:gd name="connsiteX74" fmla="*/ 44714 w 3584566"/>
              <a:gd name="connsiteY74" fmla="*/ 1885660 h 2106290"/>
              <a:gd name="connsiteX75" fmla="*/ 48373 w 3584566"/>
              <a:gd name="connsiteY75" fmla="*/ 1940254 h 2106290"/>
              <a:gd name="connsiteX76" fmla="*/ 103249 w 3584566"/>
              <a:gd name="connsiteY76" fmla="*/ 1985281 h 2106290"/>
              <a:gd name="connsiteX77" fmla="*/ 117319 w 3584566"/>
              <a:gd name="connsiteY77" fmla="*/ 1984155 h 2106290"/>
              <a:gd name="connsiteX78" fmla="*/ 252399 w 3584566"/>
              <a:gd name="connsiteY78" fmla="*/ 1965863 h 2106290"/>
              <a:gd name="connsiteX79" fmla="*/ 464304 w 3584566"/>
              <a:gd name="connsiteY79" fmla="*/ 1937721 h 2106290"/>
              <a:gd name="connsiteX80" fmla="*/ 519743 w 3584566"/>
              <a:gd name="connsiteY80" fmla="*/ 1880875 h 2106290"/>
              <a:gd name="connsiteX81" fmla="*/ 523965 w 3584566"/>
              <a:gd name="connsiteY81" fmla="*/ 1755646 h 2106290"/>
              <a:gd name="connsiteX82" fmla="*/ 518336 w 3584566"/>
              <a:gd name="connsiteY82" fmla="*/ 1741856 h 2106290"/>
              <a:gd name="connsiteX83" fmla="*/ 508768 w 3584566"/>
              <a:gd name="connsiteY83" fmla="*/ 1736791 h 2106290"/>
              <a:gd name="connsiteX84" fmla="*/ 502577 w 3584566"/>
              <a:gd name="connsiteY84" fmla="*/ 1746922 h 2106290"/>
              <a:gd name="connsiteX85" fmla="*/ 502858 w 3584566"/>
              <a:gd name="connsiteY85" fmla="*/ 1796170 h 2106290"/>
              <a:gd name="connsiteX86" fmla="*/ 493009 w 3584566"/>
              <a:gd name="connsiteY86" fmla="*/ 1873840 h 2106290"/>
              <a:gd name="connsiteX87" fmla="*/ 444605 w 3584566"/>
              <a:gd name="connsiteY87" fmla="*/ 1916334 h 2106290"/>
              <a:gd name="connsiteX88" fmla="*/ 103530 w 3584566"/>
              <a:gd name="connsiteY88" fmla="*/ 1963612 h 2106290"/>
              <a:gd name="connsiteX89" fmla="*/ 59629 w 3584566"/>
              <a:gd name="connsiteY89" fmla="*/ 1934344 h 2106290"/>
              <a:gd name="connsiteX90" fmla="*/ 51750 w 3584566"/>
              <a:gd name="connsiteY90" fmla="*/ 1877498 h 2106290"/>
              <a:gd name="connsiteX91" fmla="*/ 51468 w 3584566"/>
              <a:gd name="connsiteY91" fmla="*/ 1390932 h 2106290"/>
              <a:gd name="connsiteX92" fmla="*/ 56534 w 3584566"/>
              <a:gd name="connsiteY92" fmla="*/ 1352096 h 2106290"/>
              <a:gd name="connsiteX93" fmla="*/ 114224 w 3584566"/>
              <a:gd name="connsiteY93" fmla="*/ 1298065 h 2106290"/>
              <a:gd name="connsiteX94" fmla="*/ 448827 w 3584566"/>
              <a:gd name="connsiteY94" fmla="*/ 1254445 h 2106290"/>
              <a:gd name="connsiteX95" fmla="*/ 494697 w 3584566"/>
              <a:gd name="connsiteY95" fmla="*/ 1286526 h 2106290"/>
              <a:gd name="connsiteX96" fmla="*/ 502014 w 3584566"/>
              <a:gd name="connsiteY96" fmla="*/ 1353503 h 2106290"/>
              <a:gd name="connsiteX97" fmla="*/ 510457 w 3584566"/>
              <a:gd name="connsiteY97" fmla="*/ 1394590 h 2106290"/>
              <a:gd name="connsiteX98" fmla="*/ 520025 w 3584566"/>
              <a:gd name="connsiteY98" fmla="*/ 1402470 h 2106290"/>
              <a:gd name="connsiteX99" fmla="*/ 527342 w 3584566"/>
              <a:gd name="connsiteY99" fmla="*/ 1391213 h 2106290"/>
              <a:gd name="connsiteX100" fmla="*/ 520306 w 3584566"/>
              <a:gd name="connsiteY100" fmla="*/ 1277521 h 2106290"/>
              <a:gd name="connsiteX101" fmla="*/ 485006 w 3584566"/>
              <a:gd name="connsiteY101" fmla="*/ 1232130 h 2106290"/>
              <a:gd name="connsiteX102" fmla="*/ 3149780 w 3584566"/>
              <a:gd name="connsiteY102" fmla="*/ 1193763 h 2106290"/>
              <a:gd name="connsiteX103" fmla="*/ 3390671 w 3584566"/>
              <a:gd name="connsiteY103" fmla="*/ 1342069 h 2106290"/>
              <a:gd name="connsiteX104" fmla="*/ 3422471 w 3584566"/>
              <a:gd name="connsiteY104" fmla="*/ 1589714 h 2106290"/>
              <a:gd name="connsiteX105" fmla="*/ 3238989 w 3584566"/>
              <a:gd name="connsiteY105" fmla="*/ 1970750 h 2106290"/>
              <a:gd name="connsiteX106" fmla="*/ 3034400 w 3584566"/>
              <a:gd name="connsiteY106" fmla="*/ 2096543 h 2106290"/>
              <a:gd name="connsiteX107" fmla="*/ 2731597 w 3584566"/>
              <a:gd name="connsiteY107" fmla="*/ 1943453 h 2106290"/>
              <a:gd name="connsiteX108" fmla="*/ 2701204 w 3584566"/>
              <a:gd name="connsiteY108" fmla="*/ 1750683 h 2106290"/>
              <a:gd name="connsiteX109" fmla="*/ 2980931 w 3584566"/>
              <a:gd name="connsiteY109" fmla="*/ 1253986 h 2106290"/>
              <a:gd name="connsiteX110" fmla="*/ 3149780 w 3584566"/>
              <a:gd name="connsiteY110" fmla="*/ 1193763 h 2106290"/>
              <a:gd name="connsiteX111" fmla="*/ 3066480 w 3584566"/>
              <a:gd name="connsiteY111" fmla="*/ 1149300 h 2106290"/>
              <a:gd name="connsiteX112" fmla="*/ 3188614 w 3584566"/>
              <a:gd name="connsiteY112" fmla="*/ 1167873 h 2106290"/>
              <a:gd name="connsiteX113" fmla="*/ 3197338 w 3584566"/>
              <a:gd name="connsiteY113" fmla="*/ 1171250 h 2106290"/>
              <a:gd name="connsiteX114" fmla="*/ 3110944 w 3584566"/>
              <a:gd name="connsiteY114" fmla="*/ 1178004 h 2106290"/>
              <a:gd name="connsiteX115" fmla="*/ 2914797 w 3584566"/>
              <a:gd name="connsiteY115" fmla="*/ 1276218 h 2106290"/>
              <a:gd name="connsiteX116" fmla="*/ 2686288 w 3584566"/>
              <a:gd name="connsiteY116" fmla="*/ 1698341 h 2106290"/>
              <a:gd name="connsiteX117" fmla="*/ 2708520 w 3584566"/>
              <a:gd name="connsiteY117" fmla="*/ 1944579 h 2106290"/>
              <a:gd name="connsiteX118" fmla="*/ 2773245 w 3584566"/>
              <a:gd name="connsiteY118" fmla="*/ 2047577 h 2106290"/>
              <a:gd name="connsiteX119" fmla="*/ 2780281 w 3584566"/>
              <a:gd name="connsiteY119" fmla="*/ 2057426 h 2106290"/>
              <a:gd name="connsiteX120" fmla="*/ 2711334 w 3584566"/>
              <a:gd name="connsiteY120" fmla="*/ 2001706 h 2106290"/>
              <a:gd name="connsiteX121" fmla="*/ 2618749 w 3584566"/>
              <a:gd name="connsiteY121" fmla="*/ 1733799 h 2106290"/>
              <a:gd name="connsiteX122" fmla="*/ 2696138 w 3584566"/>
              <a:gd name="connsiteY122" fmla="*/ 1438876 h 2106290"/>
              <a:gd name="connsiteX123" fmla="*/ 2948567 w 3584566"/>
              <a:gd name="connsiteY123" fmla="*/ 1185602 h 2106290"/>
              <a:gd name="connsiteX124" fmla="*/ 3066480 w 3584566"/>
              <a:gd name="connsiteY124" fmla="*/ 1149300 h 2106290"/>
              <a:gd name="connsiteX125" fmla="*/ 2988282 w 3584566"/>
              <a:gd name="connsiteY125" fmla="*/ 1088056 h 2106290"/>
              <a:gd name="connsiteX126" fmla="*/ 3025394 w 3584566"/>
              <a:gd name="connsiteY126" fmla="*/ 1092453 h 2106290"/>
              <a:gd name="connsiteX127" fmla="*/ 3150624 w 3584566"/>
              <a:gd name="connsiteY127" fmla="*/ 1133821 h 2106290"/>
              <a:gd name="connsiteX128" fmla="*/ 3144995 w 3584566"/>
              <a:gd name="connsiteY128" fmla="*/ 1134103 h 2106290"/>
              <a:gd name="connsiteX129" fmla="*/ 2937311 w 3584566"/>
              <a:gd name="connsiteY129" fmla="*/ 1168435 h 2106290"/>
              <a:gd name="connsiteX130" fmla="*/ 2759175 w 3584566"/>
              <a:gd name="connsiteY130" fmla="*/ 1313083 h 2106290"/>
              <a:gd name="connsiteX131" fmla="*/ 2598768 w 3584566"/>
              <a:gd name="connsiteY131" fmla="*/ 1715507 h 2106290"/>
              <a:gd name="connsiteX132" fmla="*/ 2664901 w 3584566"/>
              <a:gd name="connsiteY132" fmla="*/ 1976097 h 2106290"/>
              <a:gd name="connsiteX133" fmla="*/ 2707958 w 3584566"/>
              <a:gd name="connsiteY133" fmla="*/ 2031255 h 2106290"/>
              <a:gd name="connsiteX134" fmla="*/ 2494926 w 3584566"/>
              <a:gd name="connsiteY134" fmla="*/ 1660068 h 2106290"/>
              <a:gd name="connsiteX135" fmla="*/ 2534887 w 3584566"/>
              <a:gd name="connsiteY135" fmla="*/ 1486998 h 2106290"/>
              <a:gd name="connsiteX136" fmla="*/ 2733848 w 3584566"/>
              <a:gd name="connsiteY136" fmla="*/ 1196577 h 2106290"/>
              <a:gd name="connsiteX137" fmla="*/ 2951382 w 3584566"/>
              <a:gd name="connsiteY137" fmla="*/ 1088513 h 2106290"/>
              <a:gd name="connsiteX138" fmla="*/ 2988282 w 3584566"/>
              <a:gd name="connsiteY138" fmla="*/ 1088056 h 2106290"/>
              <a:gd name="connsiteX139" fmla="*/ 2711053 w 3584566"/>
              <a:gd name="connsiteY139" fmla="*/ 991707 h 2106290"/>
              <a:gd name="connsiteX140" fmla="*/ 2747637 w 3584566"/>
              <a:gd name="connsiteY140" fmla="*/ 999024 h 2106290"/>
              <a:gd name="connsiteX141" fmla="*/ 2898194 w 3584566"/>
              <a:gd name="connsiteY141" fmla="*/ 1064594 h 2106290"/>
              <a:gd name="connsiteX142" fmla="*/ 2912546 w 3584566"/>
              <a:gd name="connsiteY142" fmla="*/ 1071910 h 2106290"/>
              <a:gd name="connsiteX143" fmla="*/ 2902416 w 3584566"/>
              <a:gd name="connsiteY143" fmla="*/ 1075569 h 2106290"/>
              <a:gd name="connsiteX144" fmla="*/ 2702892 w 3584566"/>
              <a:gd name="connsiteY144" fmla="*/ 1196296 h 2106290"/>
              <a:gd name="connsiteX145" fmla="*/ 2508153 w 3584566"/>
              <a:gd name="connsiteY145" fmla="*/ 1497692 h 2106290"/>
              <a:gd name="connsiteX146" fmla="*/ 2484233 w 3584566"/>
              <a:gd name="connsiteY146" fmla="*/ 1786142 h 2106290"/>
              <a:gd name="connsiteX147" fmla="*/ 2507308 w 3584566"/>
              <a:gd name="connsiteY147" fmla="*/ 1860999 h 2106290"/>
              <a:gd name="connsiteX148" fmla="*/ 2343525 w 3584566"/>
              <a:gd name="connsiteY148" fmla="*/ 1767006 h 2106290"/>
              <a:gd name="connsiteX149" fmla="*/ 2288086 w 3584566"/>
              <a:gd name="connsiteY149" fmla="*/ 1697497 h 2106290"/>
              <a:gd name="connsiteX150" fmla="*/ 2251783 w 3584566"/>
              <a:gd name="connsiteY150" fmla="*/ 1486435 h 2106290"/>
              <a:gd name="connsiteX151" fmla="*/ 2424854 w 3584566"/>
              <a:gd name="connsiteY151" fmla="*/ 1115530 h 2106290"/>
              <a:gd name="connsiteX152" fmla="*/ 2711053 w 3584566"/>
              <a:gd name="connsiteY152" fmla="*/ 991707 h 2106290"/>
              <a:gd name="connsiteX153" fmla="*/ 3314689 w 3584566"/>
              <a:gd name="connsiteY153" fmla="*/ 935706 h 2106290"/>
              <a:gd name="connsiteX154" fmla="*/ 3372942 w 3584566"/>
              <a:gd name="connsiteY154" fmla="*/ 999024 h 2106290"/>
              <a:gd name="connsiteX155" fmla="*/ 3335796 w 3584566"/>
              <a:gd name="connsiteY155" fmla="*/ 1226407 h 2106290"/>
              <a:gd name="connsiteX156" fmla="*/ 3333544 w 3584566"/>
              <a:gd name="connsiteY156" fmla="*/ 1230629 h 2106290"/>
              <a:gd name="connsiteX157" fmla="*/ 3323132 w 3584566"/>
              <a:gd name="connsiteY157" fmla="*/ 1223875 h 2106290"/>
              <a:gd name="connsiteX158" fmla="*/ 3304840 w 3584566"/>
              <a:gd name="connsiteY158" fmla="*/ 1210930 h 2106290"/>
              <a:gd name="connsiteX159" fmla="*/ 3223792 w 3584566"/>
              <a:gd name="connsiteY159" fmla="*/ 1159149 h 2106290"/>
              <a:gd name="connsiteX160" fmla="*/ 3219290 w 3584566"/>
              <a:gd name="connsiteY160" fmla="*/ 1155772 h 2106290"/>
              <a:gd name="connsiteX161" fmla="*/ 3179610 w 3584566"/>
              <a:gd name="connsiteY161" fmla="*/ 1122847 h 2106290"/>
              <a:gd name="connsiteX162" fmla="*/ 2991343 w 3584566"/>
              <a:gd name="connsiteY162" fmla="*/ 1064594 h 2106290"/>
              <a:gd name="connsiteX163" fmla="*/ 2985715 w 3584566"/>
              <a:gd name="connsiteY163" fmla="*/ 1064312 h 2106290"/>
              <a:gd name="connsiteX164" fmla="*/ 2910577 w 3584566"/>
              <a:gd name="connsiteY164" fmla="*/ 1047146 h 2106290"/>
              <a:gd name="connsiteX165" fmla="*/ 2782252 w 3584566"/>
              <a:gd name="connsiteY165" fmla="*/ 989737 h 2106290"/>
              <a:gd name="connsiteX166" fmla="*/ 2661806 w 3584566"/>
              <a:gd name="connsiteY166" fmla="*/ 972571 h 2106290"/>
              <a:gd name="connsiteX167" fmla="*/ 2401215 w 3584566"/>
              <a:gd name="connsiteY167" fmla="*/ 1110746 h 2106290"/>
              <a:gd name="connsiteX168" fmla="*/ 2232366 w 3584566"/>
              <a:gd name="connsiteY168" fmla="*/ 1476867 h 2106290"/>
              <a:gd name="connsiteX169" fmla="*/ 2277393 w 3584566"/>
              <a:gd name="connsiteY169" fmla="*/ 1722261 h 2106290"/>
              <a:gd name="connsiteX170" fmla="*/ 2358159 w 3584566"/>
              <a:gd name="connsiteY170" fmla="*/ 1803027 h 2106290"/>
              <a:gd name="connsiteX171" fmla="*/ 2352249 w 3584566"/>
              <a:gd name="connsiteY171" fmla="*/ 1804153 h 2106290"/>
              <a:gd name="connsiteX172" fmla="*/ 2051416 w 3584566"/>
              <a:gd name="connsiteY172" fmla="*/ 1813158 h 2106290"/>
              <a:gd name="connsiteX173" fmla="*/ 2038752 w 3584566"/>
              <a:gd name="connsiteY173" fmla="*/ 1813158 h 2106290"/>
              <a:gd name="connsiteX174" fmla="*/ 1991475 w 3584566"/>
              <a:gd name="connsiteY174" fmla="*/ 1759971 h 2106290"/>
              <a:gd name="connsiteX175" fmla="*/ 2005827 w 3584566"/>
              <a:gd name="connsiteY175" fmla="*/ 1687084 h 2106290"/>
              <a:gd name="connsiteX176" fmla="*/ 2145972 w 3584566"/>
              <a:gd name="connsiteY176" fmla="*/ 1057277 h 2106290"/>
              <a:gd name="connsiteX177" fmla="*/ 2238557 w 3584566"/>
              <a:gd name="connsiteY177" fmla="*/ 980451 h 2106290"/>
              <a:gd name="connsiteX178" fmla="*/ 2658710 w 3584566"/>
              <a:gd name="connsiteY178" fmla="*/ 963003 h 2106290"/>
              <a:gd name="connsiteX179" fmla="*/ 3035244 w 3584566"/>
              <a:gd name="connsiteY179" fmla="*/ 947525 h 2106290"/>
              <a:gd name="connsiteX180" fmla="*/ 3226325 w 3584566"/>
              <a:gd name="connsiteY180" fmla="*/ 940208 h 2106290"/>
              <a:gd name="connsiteX181" fmla="*/ 3314689 w 3584566"/>
              <a:gd name="connsiteY181" fmla="*/ 935706 h 2106290"/>
              <a:gd name="connsiteX182" fmla="*/ 3414028 w 3584566"/>
              <a:gd name="connsiteY182" fmla="*/ 924449 h 2106290"/>
              <a:gd name="connsiteX183" fmla="*/ 3514775 w 3584566"/>
              <a:gd name="connsiteY183" fmla="*/ 928107 h 2106290"/>
              <a:gd name="connsiteX184" fmla="*/ 3584566 w 3584566"/>
              <a:gd name="connsiteY184" fmla="*/ 993396 h 2106290"/>
              <a:gd name="connsiteX185" fmla="*/ 3584566 w 3584566"/>
              <a:gd name="connsiteY185" fmla="*/ 1032794 h 2106290"/>
              <a:gd name="connsiteX186" fmla="*/ 3439074 w 3584566"/>
              <a:gd name="connsiteY186" fmla="*/ 1421428 h 2106290"/>
              <a:gd name="connsiteX187" fmla="*/ 3435416 w 3584566"/>
              <a:gd name="connsiteY187" fmla="*/ 1409327 h 2106290"/>
              <a:gd name="connsiteX188" fmla="*/ 3369565 w 3584566"/>
              <a:gd name="connsiteY188" fmla="*/ 1269464 h 2106290"/>
              <a:gd name="connsiteX189" fmla="*/ 3362811 w 3584566"/>
              <a:gd name="connsiteY189" fmla="*/ 1243574 h 2106290"/>
              <a:gd name="connsiteX190" fmla="*/ 3405304 w 3584566"/>
              <a:gd name="connsiteY190" fmla="*/ 934299 h 2106290"/>
              <a:gd name="connsiteX191" fmla="*/ 3414028 w 3584566"/>
              <a:gd name="connsiteY191" fmla="*/ 924449 h 2106290"/>
              <a:gd name="connsiteX192" fmla="*/ 592277 w 3584566"/>
              <a:gd name="connsiteY192" fmla="*/ 545945 h 2106290"/>
              <a:gd name="connsiteX193" fmla="*/ 604378 w 3584566"/>
              <a:gd name="connsiteY193" fmla="*/ 552980 h 2106290"/>
              <a:gd name="connsiteX194" fmla="*/ 736081 w 3584566"/>
              <a:gd name="connsiteY194" fmla="*/ 660762 h 2106290"/>
              <a:gd name="connsiteX195" fmla="*/ 762534 w 3584566"/>
              <a:gd name="connsiteY195" fmla="*/ 713387 h 2106290"/>
              <a:gd name="connsiteX196" fmla="*/ 773790 w 3584566"/>
              <a:gd name="connsiteY196" fmla="*/ 791339 h 2106290"/>
              <a:gd name="connsiteX197" fmla="*/ 787298 w 3584566"/>
              <a:gd name="connsiteY197" fmla="*/ 814134 h 2106290"/>
              <a:gd name="connsiteX198" fmla="*/ 1849359 w 3584566"/>
              <a:gd name="connsiteY198" fmla="*/ 1592247 h 2106290"/>
              <a:gd name="connsiteX199" fmla="*/ 1935754 w 3584566"/>
              <a:gd name="connsiteY199" fmla="*/ 1654721 h 2106290"/>
              <a:gd name="connsiteX200" fmla="*/ 1974308 w 3584566"/>
              <a:gd name="connsiteY200" fmla="*/ 1546095 h 2106290"/>
              <a:gd name="connsiteX201" fmla="*/ 1978810 w 3584566"/>
              <a:gd name="connsiteY201" fmla="*/ 1546939 h 2106290"/>
              <a:gd name="connsiteX202" fmla="*/ 1968117 w 3584566"/>
              <a:gd name="connsiteY202" fmla="*/ 1629112 h 2106290"/>
              <a:gd name="connsiteX203" fmla="*/ 1957423 w 3584566"/>
              <a:gd name="connsiteY203" fmla="*/ 1730985 h 2106290"/>
              <a:gd name="connsiteX204" fmla="*/ 1963051 w 3584566"/>
              <a:gd name="connsiteY204" fmla="*/ 1793177 h 2106290"/>
              <a:gd name="connsiteX205" fmla="*/ 1842324 w 3584566"/>
              <a:gd name="connsiteY205" fmla="*/ 1711567 h 2106290"/>
              <a:gd name="connsiteX206" fmla="*/ 1822625 w 3584566"/>
              <a:gd name="connsiteY206" fmla="*/ 1697496 h 2106290"/>
              <a:gd name="connsiteX207" fmla="*/ 1823188 w 3584566"/>
              <a:gd name="connsiteY207" fmla="*/ 1698903 h 2106290"/>
              <a:gd name="connsiteX208" fmla="*/ 1814535 w 3584566"/>
              <a:gd name="connsiteY208" fmla="*/ 1693067 h 2106290"/>
              <a:gd name="connsiteX209" fmla="*/ 1814535 w 3584566"/>
              <a:gd name="connsiteY209" fmla="*/ 1700207 h 2106290"/>
              <a:gd name="connsiteX210" fmla="*/ 1814535 w 3584566"/>
              <a:gd name="connsiteY210" fmla="*/ 1930968 h 2106290"/>
              <a:gd name="connsiteX211" fmla="*/ 1812847 w 3584566"/>
              <a:gd name="connsiteY211" fmla="*/ 1971773 h 2106290"/>
              <a:gd name="connsiteX212" fmla="*/ 1736583 w 3584566"/>
              <a:gd name="connsiteY212" fmla="*/ 2077866 h 2106290"/>
              <a:gd name="connsiteX213" fmla="*/ 1479933 w 3584566"/>
              <a:gd name="connsiteY213" fmla="*/ 2079836 h 2106290"/>
              <a:gd name="connsiteX214" fmla="*/ 1416614 w 3584566"/>
              <a:gd name="connsiteY214" fmla="*/ 2010608 h 2106290"/>
              <a:gd name="connsiteX215" fmla="*/ 1407645 w 3584566"/>
              <a:gd name="connsiteY215" fmla="*/ 1990988 h 2106290"/>
              <a:gd name="connsiteX216" fmla="*/ 1370743 w 3584566"/>
              <a:gd name="connsiteY216" fmla="*/ 1960516 h 2106290"/>
              <a:gd name="connsiteX217" fmla="*/ 1197954 w 3584566"/>
              <a:gd name="connsiteY217" fmla="*/ 1882001 h 2106290"/>
              <a:gd name="connsiteX218" fmla="*/ 685778 w 3584566"/>
              <a:gd name="connsiteY218" fmla="*/ 1751706 h 2106290"/>
              <a:gd name="connsiteX219" fmla="*/ 556327 w 3584566"/>
              <a:gd name="connsiteY219" fmla="*/ 1735665 h 2106290"/>
              <a:gd name="connsiteX220" fmla="*/ 556327 w 3584566"/>
              <a:gd name="connsiteY220" fmla="*/ 1761274 h 2106290"/>
              <a:gd name="connsiteX221" fmla="*/ 546196 w 3584566"/>
              <a:gd name="connsiteY221" fmla="*/ 1936596 h 2106290"/>
              <a:gd name="connsiteX222" fmla="*/ 494135 w 3584566"/>
              <a:gd name="connsiteY222" fmla="*/ 1989502 h 2106290"/>
              <a:gd name="connsiteX223" fmla="*/ 258590 w 3584566"/>
              <a:gd name="connsiteY223" fmla="*/ 2021865 h 2106290"/>
              <a:gd name="connsiteX224" fmla="*/ 75951 w 3584566"/>
              <a:gd name="connsiteY224" fmla="*/ 2046066 h 2106290"/>
              <a:gd name="connsiteX225" fmla="*/ 57659 w 3584566"/>
              <a:gd name="connsiteY225" fmla="*/ 2047473 h 2106290"/>
              <a:gd name="connsiteX226" fmla="*/ 14321 w 3584566"/>
              <a:gd name="connsiteY226" fmla="*/ 2015392 h 2106290"/>
              <a:gd name="connsiteX227" fmla="*/ 3065 w 3584566"/>
              <a:gd name="connsiteY227" fmla="*/ 1946164 h 2106290"/>
              <a:gd name="connsiteX228" fmla="*/ 251 w 3584566"/>
              <a:gd name="connsiteY228" fmla="*/ 1875810 h 2106290"/>
              <a:gd name="connsiteX229" fmla="*/ 814 w 3584566"/>
              <a:gd name="connsiteY229" fmla="*/ 1407535 h 2106290"/>
              <a:gd name="connsiteX230" fmla="*/ 5598 w 3584566"/>
              <a:gd name="connsiteY230" fmla="*/ 1295250 h 2106290"/>
              <a:gd name="connsiteX231" fmla="*/ 71730 w 3584566"/>
              <a:gd name="connsiteY231" fmla="*/ 1226304 h 2106290"/>
              <a:gd name="connsiteX232" fmla="*/ 390855 w 3584566"/>
              <a:gd name="connsiteY232" fmla="*/ 1183810 h 2106290"/>
              <a:gd name="connsiteX233" fmla="*/ 487099 w 3584566"/>
              <a:gd name="connsiteY233" fmla="*/ 1171990 h 2106290"/>
              <a:gd name="connsiteX234" fmla="*/ 550980 w 3584566"/>
              <a:gd name="connsiteY234" fmla="*/ 1217580 h 2106290"/>
              <a:gd name="connsiteX235" fmla="*/ 557172 w 3584566"/>
              <a:gd name="connsiteY235" fmla="*/ 1287371 h 2106290"/>
              <a:gd name="connsiteX236" fmla="*/ 556327 w 3584566"/>
              <a:gd name="connsiteY236" fmla="*/ 1373202 h 2106290"/>
              <a:gd name="connsiteX237" fmla="*/ 592348 w 3584566"/>
              <a:gd name="connsiteY237" fmla="*/ 1419917 h 2106290"/>
              <a:gd name="connsiteX238" fmla="*/ 773298 w 3584566"/>
              <a:gd name="connsiteY238" fmla="*/ 1461004 h 2106290"/>
              <a:gd name="connsiteX239" fmla="*/ 1391005 w 3584566"/>
              <a:gd name="connsiteY239" fmla="*/ 1603963 h 2106290"/>
              <a:gd name="connsiteX240" fmla="*/ 1407609 w 3584566"/>
              <a:gd name="connsiteY240" fmla="*/ 1607284 h 2106290"/>
              <a:gd name="connsiteX241" fmla="*/ 1407609 w 3584566"/>
              <a:gd name="connsiteY241" fmla="*/ 1607059 h 2106290"/>
              <a:gd name="connsiteX242" fmla="*/ 1407609 w 3584566"/>
              <a:gd name="connsiteY242" fmla="*/ 1591862 h 2106290"/>
              <a:gd name="connsiteX243" fmla="*/ 1407504 w 3584566"/>
              <a:gd name="connsiteY243" fmla="*/ 1500402 h 2106290"/>
              <a:gd name="connsiteX244" fmla="*/ 1407598 w 3584566"/>
              <a:gd name="connsiteY244" fmla="*/ 1418604 h 2106290"/>
              <a:gd name="connsiteX245" fmla="*/ 1353787 w 3584566"/>
              <a:gd name="connsiteY245" fmla="*/ 1382311 h 2106290"/>
              <a:gd name="connsiteX246" fmla="*/ 796303 w 3584566"/>
              <a:gd name="connsiteY246" fmla="*/ 952309 h 2106290"/>
              <a:gd name="connsiteX247" fmla="*/ 634771 w 3584566"/>
              <a:gd name="connsiteY247" fmla="*/ 830456 h 2106290"/>
              <a:gd name="connsiteX248" fmla="*/ 575392 w 3584566"/>
              <a:gd name="connsiteY248" fmla="*/ 696502 h 2106290"/>
              <a:gd name="connsiteX249" fmla="*/ 589463 w 3584566"/>
              <a:gd name="connsiteY249" fmla="*/ 567895 h 2106290"/>
              <a:gd name="connsiteX250" fmla="*/ 592277 w 3584566"/>
              <a:gd name="connsiteY250" fmla="*/ 545945 h 2106290"/>
              <a:gd name="connsiteX251" fmla="*/ 1575261 w 3584566"/>
              <a:gd name="connsiteY251" fmla="*/ 0 h 2106290"/>
              <a:gd name="connsiteX252" fmla="*/ 1585392 w 3584566"/>
              <a:gd name="connsiteY252" fmla="*/ 2533 h 2106290"/>
              <a:gd name="connsiteX253" fmla="*/ 1887913 w 3584566"/>
              <a:gd name="connsiteY253" fmla="*/ 74294 h 2106290"/>
              <a:gd name="connsiteX254" fmla="*/ 2407124 w 3584566"/>
              <a:gd name="connsiteY254" fmla="*/ 334040 h 2106290"/>
              <a:gd name="connsiteX255" fmla="*/ 2738632 w 3584566"/>
              <a:gd name="connsiteY255" fmla="*/ 497542 h 2106290"/>
              <a:gd name="connsiteX256" fmla="*/ 3507458 w 3584566"/>
              <a:gd name="connsiteY256" fmla="*/ 879986 h 2106290"/>
              <a:gd name="connsiteX257" fmla="*/ 3521247 w 3584566"/>
              <a:gd name="connsiteY257" fmla="*/ 890398 h 2106290"/>
              <a:gd name="connsiteX258" fmla="*/ 3502111 w 3584566"/>
              <a:gd name="connsiteY258" fmla="*/ 891524 h 2106290"/>
              <a:gd name="connsiteX259" fmla="*/ 3254747 w 3584566"/>
              <a:gd name="connsiteY259" fmla="*/ 898559 h 2106290"/>
              <a:gd name="connsiteX260" fmla="*/ 2931682 w 3584566"/>
              <a:gd name="connsiteY260" fmla="*/ 910660 h 2106290"/>
              <a:gd name="connsiteX261" fmla="*/ 2599894 w 3584566"/>
              <a:gd name="connsiteY261" fmla="*/ 920509 h 2106290"/>
              <a:gd name="connsiteX262" fmla="*/ 2375043 w 3584566"/>
              <a:gd name="connsiteY262" fmla="*/ 928389 h 2106290"/>
              <a:gd name="connsiteX263" fmla="*/ 2283583 w 3584566"/>
              <a:gd name="connsiteY263" fmla="*/ 930640 h 2106290"/>
              <a:gd name="connsiteX264" fmla="*/ 2141468 w 3584566"/>
              <a:gd name="connsiteY264" fmla="*/ 1015346 h 2106290"/>
              <a:gd name="connsiteX265" fmla="*/ 2075617 w 3584566"/>
              <a:gd name="connsiteY265" fmla="*/ 1178004 h 2106290"/>
              <a:gd name="connsiteX266" fmla="*/ 1957704 w 3584566"/>
              <a:gd name="connsiteY266" fmla="*/ 1519361 h 2106290"/>
              <a:gd name="connsiteX267" fmla="*/ 1921402 w 3584566"/>
              <a:gd name="connsiteY267" fmla="*/ 1613635 h 2106290"/>
              <a:gd name="connsiteX268" fmla="*/ 1909301 w 3584566"/>
              <a:gd name="connsiteY268" fmla="*/ 1605193 h 2106290"/>
              <a:gd name="connsiteX269" fmla="*/ 1346470 w 3584566"/>
              <a:gd name="connsiteY269" fmla="*/ 1193201 h 2106290"/>
              <a:gd name="connsiteX270" fmla="*/ 808123 w 3584566"/>
              <a:gd name="connsiteY270" fmla="*/ 799782 h 2106290"/>
              <a:gd name="connsiteX271" fmla="*/ 796303 w 3584566"/>
              <a:gd name="connsiteY271" fmla="*/ 780646 h 2106290"/>
              <a:gd name="connsiteX272" fmla="*/ 784765 w 3584566"/>
              <a:gd name="connsiteY272" fmla="*/ 706915 h 2106290"/>
              <a:gd name="connsiteX273" fmla="*/ 745930 w 3584566"/>
              <a:gd name="connsiteY273" fmla="*/ 637687 h 2106290"/>
              <a:gd name="connsiteX274" fmla="*/ 603815 w 3584566"/>
              <a:gd name="connsiteY274" fmla="*/ 522870 h 2106290"/>
              <a:gd name="connsiteX275" fmla="*/ 595091 w 3584566"/>
              <a:gd name="connsiteY275" fmla="*/ 499512 h 2106290"/>
              <a:gd name="connsiteX276" fmla="*/ 652219 w 3584566"/>
              <a:gd name="connsiteY276" fmla="*/ 178699 h 2106290"/>
              <a:gd name="connsiteX277" fmla="*/ 685144 w 3584566"/>
              <a:gd name="connsiteY277" fmla="*/ 89771 h 2106290"/>
              <a:gd name="connsiteX278" fmla="*/ 792926 w 3584566"/>
              <a:gd name="connsiteY278" fmla="*/ 32081 h 2106290"/>
              <a:gd name="connsiteX279" fmla="*/ 950237 w 3584566"/>
              <a:gd name="connsiteY279" fmla="*/ 25046 h 2106290"/>
              <a:gd name="connsiteX280" fmla="*/ 1245442 w 3584566"/>
              <a:gd name="connsiteY280" fmla="*/ 16322 h 2106290"/>
              <a:gd name="connsiteX281" fmla="*/ 1551622 w 3584566"/>
              <a:gd name="connsiteY281" fmla="*/ 2533 h 2106290"/>
              <a:gd name="connsiteX282" fmla="*/ 1563723 w 3584566"/>
              <a:gd name="connsiteY282" fmla="*/ 281 h 2106290"/>
              <a:gd name="connsiteX283" fmla="*/ 1575261 w 3584566"/>
              <a:gd name="connsiteY283" fmla="*/ 0 h 2106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</a:cxnLst>
            <a:rect l="l" t="t" r="r" b="b"/>
            <a:pathLst>
              <a:path w="3584566" h="2106290">
                <a:moveTo>
                  <a:pt x="113380" y="1853015"/>
                </a:moveTo>
                <a:cubicBezTo>
                  <a:pt x="96495" y="1852734"/>
                  <a:pt x="81861" y="1862583"/>
                  <a:pt x="75670" y="1879468"/>
                </a:cubicBezTo>
                <a:cubicBezTo>
                  <a:pt x="68635" y="1898323"/>
                  <a:pt x="71449" y="1916334"/>
                  <a:pt x="84394" y="1932093"/>
                </a:cubicBezTo>
                <a:cubicBezTo>
                  <a:pt x="100716" y="1951792"/>
                  <a:pt x="129139" y="1950948"/>
                  <a:pt x="142928" y="1929279"/>
                </a:cubicBezTo>
                <a:cubicBezTo>
                  <a:pt x="148275" y="1920836"/>
                  <a:pt x="150245" y="1910424"/>
                  <a:pt x="153059" y="1902544"/>
                </a:cubicBezTo>
                <a:cubicBezTo>
                  <a:pt x="150808" y="1893258"/>
                  <a:pt x="149964" y="1886222"/>
                  <a:pt x="147712" y="1879750"/>
                </a:cubicBezTo>
                <a:cubicBezTo>
                  <a:pt x="141521" y="1862865"/>
                  <a:pt x="128576" y="1853297"/>
                  <a:pt x="113380" y="1853015"/>
                </a:cubicBezTo>
                <a:close/>
                <a:moveTo>
                  <a:pt x="443198" y="1805738"/>
                </a:moveTo>
                <a:cubicBezTo>
                  <a:pt x="422655" y="1806019"/>
                  <a:pt x="404926" y="1828251"/>
                  <a:pt x="404926" y="1853578"/>
                </a:cubicBezTo>
                <a:cubicBezTo>
                  <a:pt x="404926" y="1878624"/>
                  <a:pt x="423781" y="1900575"/>
                  <a:pt x="445731" y="1900856"/>
                </a:cubicBezTo>
                <a:cubicBezTo>
                  <a:pt x="465993" y="1901137"/>
                  <a:pt x="484848" y="1878624"/>
                  <a:pt x="484848" y="1853860"/>
                </a:cubicBezTo>
                <a:cubicBezTo>
                  <a:pt x="484848" y="1828532"/>
                  <a:pt x="464867" y="1805456"/>
                  <a:pt x="443198" y="1805738"/>
                </a:cubicBezTo>
                <a:close/>
                <a:moveTo>
                  <a:pt x="295174" y="1473386"/>
                </a:moveTo>
                <a:cubicBezTo>
                  <a:pt x="293204" y="1481547"/>
                  <a:pt x="291797" y="1488301"/>
                  <a:pt x="289827" y="1497025"/>
                </a:cubicBezTo>
                <a:cubicBezTo>
                  <a:pt x="327255" y="1503216"/>
                  <a:pt x="362714" y="1509407"/>
                  <a:pt x="398172" y="1515036"/>
                </a:cubicBezTo>
                <a:cubicBezTo>
                  <a:pt x="624148" y="1551620"/>
                  <a:pt x="850406" y="1587922"/>
                  <a:pt x="1076383" y="1624225"/>
                </a:cubicBezTo>
                <a:cubicBezTo>
                  <a:pt x="1141108" y="1634637"/>
                  <a:pt x="1205834" y="1645050"/>
                  <a:pt x="1270559" y="1655743"/>
                </a:cubicBezTo>
                <a:cubicBezTo>
                  <a:pt x="1280972" y="1657432"/>
                  <a:pt x="1289414" y="1657995"/>
                  <a:pt x="1289977" y="1644205"/>
                </a:cubicBezTo>
                <a:cubicBezTo>
                  <a:pt x="1289977" y="1640828"/>
                  <a:pt x="1290821" y="1637170"/>
                  <a:pt x="1291947" y="1632386"/>
                </a:cubicBezTo>
                <a:cubicBezTo>
                  <a:pt x="959314" y="1579198"/>
                  <a:pt x="628088" y="1526574"/>
                  <a:pt x="295174" y="1473386"/>
                </a:cubicBezTo>
                <a:close/>
                <a:moveTo>
                  <a:pt x="3290487" y="1327435"/>
                </a:moveTo>
                <a:cubicBezTo>
                  <a:pt x="3325946" y="1363456"/>
                  <a:pt x="3346207" y="1407075"/>
                  <a:pt x="3356339" y="1455760"/>
                </a:cubicBezTo>
                <a:cubicBezTo>
                  <a:pt x="3377445" y="1559321"/>
                  <a:pt x="3358590" y="1657816"/>
                  <a:pt x="3316659" y="1753216"/>
                </a:cubicBezTo>
                <a:cubicBezTo>
                  <a:pt x="3274165" y="1850586"/>
                  <a:pt x="3210565" y="1930789"/>
                  <a:pt x="3119387" y="1987072"/>
                </a:cubicBezTo>
                <a:cubicBezTo>
                  <a:pt x="3074079" y="2014932"/>
                  <a:pt x="3025113" y="2032662"/>
                  <a:pt x="2970518" y="2031817"/>
                </a:cubicBezTo>
                <a:cubicBezTo>
                  <a:pt x="2967423" y="2031817"/>
                  <a:pt x="2964046" y="2031536"/>
                  <a:pt x="2956729" y="2030973"/>
                </a:cubicBezTo>
                <a:cubicBezTo>
                  <a:pt x="3115166" y="1992982"/>
                  <a:pt x="3221822" y="1897019"/>
                  <a:pt x="3287392" y="1756030"/>
                </a:cubicBezTo>
                <a:cubicBezTo>
                  <a:pt x="3353243" y="1615041"/>
                  <a:pt x="3355776" y="1470957"/>
                  <a:pt x="3290487" y="1327435"/>
                </a:cubicBezTo>
                <a:close/>
                <a:moveTo>
                  <a:pt x="122104" y="1319452"/>
                </a:moveTo>
                <a:cubicBezTo>
                  <a:pt x="104937" y="1318608"/>
                  <a:pt x="92836" y="1327894"/>
                  <a:pt x="84957" y="1342528"/>
                </a:cubicBezTo>
                <a:cubicBezTo>
                  <a:pt x="82143" y="1348156"/>
                  <a:pt x="80173" y="1354629"/>
                  <a:pt x="79328" y="1361102"/>
                </a:cubicBezTo>
                <a:cubicBezTo>
                  <a:pt x="76514" y="1385022"/>
                  <a:pt x="96213" y="1411756"/>
                  <a:pt x="117882" y="1413445"/>
                </a:cubicBezTo>
                <a:cubicBezTo>
                  <a:pt x="139270" y="1415133"/>
                  <a:pt x="157843" y="1393464"/>
                  <a:pt x="158969" y="1367011"/>
                </a:cubicBezTo>
                <a:cubicBezTo>
                  <a:pt x="157562" y="1360257"/>
                  <a:pt x="156999" y="1353222"/>
                  <a:pt x="154466" y="1346749"/>
                </a:cubicBezTo>
                <a:cubicBezTo>
                  <a:pt x="148838" y="1331834"/>
                  <a:pt x="138988" y="1320296"/>
                  <a:pt x="122104" y="1319452"/>
                </a:cubicBezTo>
                <a:close/>
                <a:moveTo>
                  <a:pt x="442073" y="1278365"/>
                </a:moveTo>
                <a:cubicBezTo>
                  <a:pt x="423499" y="1278647"/>
                  <a:pt x="408866" y="1290466"/>
                  <a:pt x="404363" y="1310165"/>
                </a:cubicBezTo>
                <a:cubicBezTo>
                  <a:pt x="402675" y="1318045"/>
                  <a:pt x="402393" y="1327050"/>
                  <a:pt x="403800" y="1334930"/>
                </a:cubicBezTo>
                <a:cubicBezTo>
                  <a:pt x="408021" y="1358006"/>
                  <a:pt x="426032" y="1373202"/>
                  <a:pt x="444887" y="1371514"/>
                </a:cubicBezTo>
                <a:cubicBezTo>
                  <a:pt x="465430" y="1369544"/>
                  <a:pt x="480627" y="1350689"/>
                  <a:pt x="480908" y="1322548"/>
                </a:cubicBezTo>
                <a:cubicBezTo>
                  <a:pt x="480627" y="1320015"/>
                  <a:pt x="479782" y="1313542"/>
                  <a:pt x="477531" y="1307351"/>
                </a:cubicBezTo>
                <a:cubicBezTo>
                  <a:pt x="471903" y="1289341"/>
                  <a:pt x="457551" y="1278084"/>
                  <a:pt x="442073" y="1278365"/>
                </a:cubicBezTo>
                <a:close/>
                <a:moveTo>
                  <a:pt x="3141751" y="1260393"/>
                </a:moveTo>
                <a:cubicBezTo>
                  <a:pt x="3157871" y="1259808"/>
                  <a:pt x="3174333" y="1260810"/>
                  <a:pt x="3191148" y="1263554"/>
                </a:cubicBezTo>
                <a:cubicBezTo>
                  <a:pt x="3191992" y="1263836"/>
                  <a:pt x="3193118" y="1263836"/>
                  <a:pt x="3193962" y="1263836"/>
                </a:cubicBezTo>
                <a:cubicBezTo>
                  <a:pt x="3219853" y="1267213"/>
                  <a:pt x="3238426" y="1279032"/>
                  <a:pt x="3252497" y="1303234"/>
                </a:cubicBezTo>
                <a:cubicBezTo>
                  <a:pt x="3293583" y="1373306"/>
                  <a:pt x="3314127" y="1448444"/>
                  <a:pt x="3317222" y="1551161"/>
                </a:cubicBezTo>
                <a:cubicBezTo>
                  <a:pt x="3311031" y="1726201"/>
                  <a:pt x="3228013" y="1877602"/>
                  <a:pt x="3054099" y="1974691"/>
                </a:cubicBezTo>
                <a:cubicBezTo>
                  <a:pt x="3000349" y="2004521"/>
                  <a:pt x="2941251" y="2014089"/>
                  <a:pt x="2880184" y="2012119"/>
                </a:cubicBezTo>
                <a:cubicBezTo>
                  <a:pt x="2873430" y="2011837"/>
                  <a:pt x="2865832" y="2008179"/>
                  <a:pt x="2859922" y="2003958"/>
                </a:cubicBezTo>
                <a:cubicBezTo>
                  <a:pt x="2808705" y="1967937"/>
                  <a:pt x="2780563" y="1916156"/>
                  <a:pt x="2765930" y="1856778"/>
                </a:cubicBezTo>
                <a:cubicBezTo>
                  <a:pt x="2742853" y="1762503"/>
                  <a:pt x="2755236" y="1670481"/>
                  <a:pt x="2788161" y="1580709"/>
                </a:cubicBezTo>
                <a:cubicBezTo>
                  <a:pt x="2830374" y="1465047"/>
                  <a:pt x="2899602" y="1369648"/>
                  <a:pt x="3005695" y="1304359"/>
                </a:cubicBezTo>
                <a:cubicBezTo>
                  <a:pt x="3048119" y="1278188"/>
                  <a:pt x="3093392" y="1262147"/>
                  <a:pt x="3141751" y="1260393"/>
                </a:cubicBezTo>
                <a:close/>
                <a:moveTo>
                  <a:pt x="3134302" y="1239915"/>
                </a:moveTo>
                <a:cubicBezTo>
                  <a:pt x="3067888" y="1245543"/>
                  <a:pt x="3008791" y="1271433"/>
                  <a:pt x="2957011" y="1311676"/>
                </a:cubicBezTo>
                <a:cubicBezTo>
                  <a:pt x="2836002" y="1405950"/>
                  <a:pt x="2766492" y="1531461"/>
                  <a:pt x="2740602" y="1681174"/>
                </a:cubicBezTo>
                <a:cubicBezTo>
                  <a:pt x="2726531" y="1762784"/>
                  <a:pt x="2730190" y="1843551"/>
                  <a:pt x="2766492" y="1919251"/>
                </a:cubicBezTo>
                <a:cubicBezTo>
                  <a:pt x="2792383" y="1972720"/>
                  <a:pt x="2825308" y="2018591"/>
                  <a:pt x="2889471" y="2036883"/>
                </a:cubicBezTo>
                <a:cubicBezTo>
                  <a:pt x="2962639" y="2057708"/>
                  <a:pt x="3031023" y="2054331"/>
                  <a:pt x="3098562" y="2022531"/>
                </a:cubicBezTo>
                <a:cubicBezTo>
                  <a:pt x="3164413" y="1991575"/>
                  <a:pt x="3216757" y="1943734"/>
                  <a:pt x="3261220" y="1886889"/>
                </a:cubicBezTo>
                <a:cubicBezTo>
                  <a:pt x="3340298" y="1784735"/>
                  <a:pt x="3382229" y="1669355"/>
                  <a:pt x="3386450" y="1536245"/>
                </a:cubicBezTo>
                <a:cubicBezTo>
                  <a:pt x="3385043" y="1519360"/>
                  <a:pt x="3384480" y="1498535"/>
                  <a:pt x="3381666" y="1478274"/>
                </a:cubicBezTo>
                <a:cubicBezTo>
                  <a:pt x="3372661" y="1414674"/>
                  <a:pt x="3350711" y="1356421"/>
                  <a:pt x="3304558" y="1309987"/>
                </a:cubicBezTo>
                <a:cubicBezTo>
                  <a:pt x="3286266" y="1291414"/>
                  <a:pt x="3265160" y="1275655"/>
                  <a:pt x="3245180" y="1259051"/>
                </a:cubicBezTo>
                <a:cubicBezTo>
                  <a:pt x="3242084" y="1256518"/>
                  <a:pt x="3237863" y="1254830"/>
                  <a:pt x="3233923" y="1253423"/>
                </a:cubicBezTo>
                <a:cubicBezTo>
                  <a:pt x="3201842" y="1241885"/>
                  <a:pt x="3168635" y="1237101"/>
                  <a:pt x="3134302" y="1239915"/>
                </a:cubicBezTo>
                <a:close/>
                <a:moveTo>
                  <a:pt x="485006" y="1232130"/>
                </a:moveTo>
                <a:cubicBezTo>
                  <a:pt x="477812" y="1231228"/>
                  <a:pt x="469370" y="1231510"/>
                  <a:pt x="459520" y="1232776"/>
                </a:cubicBezTo>
                <a:cubicBezTo>
                  <a:pt x="348361" y="1247410"/>
                  <a:pt x="237484" y="1262043"/>
                  <a:pt x="126325" y="1275833"/>
                </a:cubicBezTo>
                <a:cubicBezTo>
                  <a:pt x="71730" y="1282587"/>
                  <a:pt x="55690" y="1296939"/>
                  <a:pt x="47528" y="1351252"/>
                </a:cubicBezTo>
                <a:cubicBezTo>
                  <a:pt x="46966" y="1356036"/>
                  <a:pt x="46403" y="1360539"/>
                  <a:pt x="46403" y="1365323"/>
                </a:cubicBezTo>
                <a:cubicBezTo>
                  <a:pt x="46403" y="1457908"/>
                  <a:pt x="46403" y="1550775"/>
                  <a:pt x="46403" y="1643642"/>
                </a:cubicBezTo>
                <a:cubicBezTo>
                  <a:pt x="45840" y="1643642"/>
                  <a:pt x="44996" y="1643642"/>
                  <a:pt x="44433" y="1643642"/>
                </a:cubicBezTo>
                <a:cubicBezTo>
                  <a:pt x="44433" y="1724409"/>
                  <a:pt x="44433" y="1804893"/>
                  <a:pt x="44714" y="1885660"/>
                </a:cubicBezTo>
                <a:cubicBezTo>
                  <a:pt x="44714" y="1903952"/>
                  <a:pt x="45559" y="1922244"/>
                  <a:pt x="48373" y="1940254"/>
                </a:cubicBezTo>
                <a:cubicBezTo>
                  <a:pt x="53720" y="1974024"/>
                  <a:pt x="68916" y="1985843"/>
                  <a:pt x="103249" y="1985281"/>
                </a:cubicBezTo>
                <a:cubicBezTo>
                  <a:pt x="108033" y="1984999"/>
                  <a:pt x="112817" y="1984718"/>
                  <a:pt x="117319" y="1984155"/>
                </a:cubicBezTo>
                <a:cubicBezTo>
                  <a:pt x="162346" y="1977964"/>
                  <a:pt x="207372" y="1971773"/>
                  <a:pt x="252399" y="1965863"/>
                </a:cubicBezTo>
                <a:cubicBezTo>
                  <a:pt x="323034" y="1956295"/>
                  <a:pt x="393951" y="1947852"/>
                  <a:pt x="464304" y="1937721"/>
                </a:cubicBezTo>
                <a:cubicBezTo>
                  <a:pt x="500044" y="1932656"/>
                  <a:pt x="516366" y="1916615"/>
                  <a:pt x="519743" y="1880875"/>
                </a:cubicBezTo>
                <a:cubicBezTo>
                  <a:pt x="523683" y="1839507"/>
                  <a:pt x="523965" y="1797577"/>
                  <a:pt x="523965" y="1755646"/>
                </a:cubicBezTo>
                <a:cubicBezTo>
                  <a:pt x="523965" y="1751143"/>
                  <a:pt x="521150" y="1745796"/>
                  <a:pt x="518336" y="1741856"/>
                </a:cubicBezTo>
                <a:cubicBezTo>
                  <a:pt x="516085" y="1739324"/>
                  <a:pt x="510457" y="1735947"/>
                  <a:pt x="508768" y="1736791"/>
                </a:cubicBezTo>
                <a:cubicBezTo>
                  <a:pt x="505673" y="1738479"/>
                  <a:pt x="502577" y="1743264"/>
                  <a:pt x="502577" y="1746922"/>
                </a:cubicBezTo>
                <a:cubicBezTo>
                  <a:pt x="502014" y="1763244"/>
                  <a:pt x="504265" y="1779848"/>
                  <a:pt x="502858" y="1796170"/>
                </a:cubicBezTo>
                <a:cubicBezTo>
                  <a:pt x="500607" y="1822060"/>
                  <a:pt x="498637" y="1848513"/>
                  <a:pt x="493009" y="1873840"/>
                </a:cubicBezTo>
                <a:cubicBezTo>
                  <a:pt x="487662" y="1898042"/>
                  <a:pt x="470496" y="1912675"/>
                  <a:pt x="444605" y="1916334"/>
                </a:cubicBezTo>
                <a:cubicBezTo>
                  <a:pt x="330914" y="1931812"/>
                  <a:pt x="217222" y="1948134"/>
                  <a:pt x="103530" y="1963612"/>
                </a:cubicBezTo>
                <a:cubicBezTo>
                  <a:pt x="79328" y="1966989"/>
                  <a:pt x="65539" y="1957983"/>
                  <a:pt x="59629" y="1934344"/>
                </a:cubicBezTo>
                <a:cubicBezTo>
                  <a:pt x="55127" y="1915771"/>
                  <a:pt x="51750" y="1896353"/>
                  <a:pt x="51750" y="1877498"/>
                </a:cubicBezTo>
                <a:cubicBezTo>
                  <a:pt x="51187" y="1715403"/>
                  <a:pt x="51187" y="1553027"/>
                  <a:pt x="51468" y="1390932"/>
                </a:cubicBezTo>
                <a:cubicBezTo>
                  <a:pt x="51468" y="1377986"/>
                  <a:pt x="54001" y="1364760"/>
                  <a:pt x="56534" y="1352096"/>
                </a:cubicBezTo>
                <a:cubicBezTo>
                  <a:pt x="63006" y="1320578"/>
                  <a:pt x="81017" y="1302286"/>
                  <a:pt x="114224" y="1298065"/>
                </a:cubicBezTo>
                <a:cubicBezTo>
                  <a:pt x="225946" y="1283994"/>
                  <a:pt x="337386" y="1268797"/>
                  <a:pt x="448827" y="1254445"/>
                </a:cubicBezTo>
                <a:cubicBezTo>
                  <a:pt x="475561" y="1251068"/>
                  <a:pt x="489350" y="1260073"/>
                  <a:pt x="494697" y="1286526"/>
                </a:cubicBezTo>
                <a:cubicBezTo>
                  <a:pt x="499200" y="1308477"/>
                  <a:pt x="499200" y="1331271"/>
                  <a:pt x="502014" y="1353503"/>
                </a:cubicBezTo>
                <a:cubicBezTo>
                  <a:pt x="503984" y="1367574"/>
                  <a:pt x="506798" y="1381082"/>
                  <a:pt x="510457" y="1394590"/>
                </a:cubicBezTo>
                <a:cubicBezTo>
                  <a:pt x="511301" y="1397967"/>
                  <a:pt x="516648" y="1399937"/>
                  <a:pt x="520025" y="1402470"/>
                </a:cubicBezTo>
                <a:cubicBezTo>
                  <a:pt x="522557" y="1398811"/>
                  <a:pt x="527623" y="1394871"/>
                  <a:pt x="527342" y="1391213"/>
                </a:cubicBezTo>
                <a:cubicBezTo>
                  <a:pt x="525653" y="1353222"/>
                  <a:pt x="524809" y="1315231"/>
                  <a:pt x="520306" y="1277521"/>
                </a:cubicBezTo>
                <a:cubicBezTo>
                  <a:pt x="516929" y="1248183"/>
                  <a:pt x="506587" y="1234834"/>
                  <a:pt x="485006" y="1232130"/>
                </a:cubicBezTo>
                <a:close/>
                <a:moveTo>
                  <a:pt x="3149780" y="1193763"/>
                </a:moveTo>
                <a:cubicBezTo>
                  <a:pt x="3255311" y="1186446"/>
                  <a:pt x="3344801" y="1241040"/>
                  <a:pt x="3390671" y="1342069"/>
                </a:cubicBezTo>
                <a:cubicBezTo>
                  <a:pt x="3426693" y="1421146"/>
                  <a:pt x="3434009" y="1504727"/>
                  <a:pt x="3422471" y="1589714"/>
                </a:cubicBezTo>
                <a:cubicBezTo>
                  <a:pt x="3402772" y="1736331"/>
                  <a:pt x="3341424" y="1863812"/>
                  <a:pt x="3238989" y="1970750"/>
                </a:cubicBezTo>
                <a:cubicBezTo>
                  <a:pt x="3181861" y="2030129"/>
                  <a:pt x="3115166" y="2075437"/>
                  <a:pt x="3034400" y="2096543"/>
                </a:cubicBezTo>
                <a:cubicBezTo>
                  <a:pt x="2900164" y="2131157"/>
                  <a:pt x="2783659" y="2072060"/>
                  <a:pt x="2731597" y="1943453"/>
                </a:cubicBezTo>
                <a:cubicBezTo>
                  <a:pt x="2710209" y="1889984"/>
                  <a:pt x="2701485" y="1834264"/>
                  <a:pt x="2701204" y="1750683"/>
                </a:cubicBezTo>
                <a:cubicBezTo>
                  <a:pt x="2714993" y="1560165"/>
                  <a:pt x="2799418" y="1380904"/>
                  <a:pt x="2980931" y="1253986"/>
                </a:cubicBezTo>
                <a:cubicBezTo>
                  <a:pt x="3031304" y="1218809"/>
                  <a:pt x="3087869" y="1197984"/>
                  <a:pt x="3149780" y="1193763"/>
                </a:cubicBezTo>
                <a:close/>
                <a:moveTo>
                  <a:pt x="3066480" y="1149300"/>
                </a:moveTo>
                <a:cubicBezTo>
                  <a:pt x="3106511" y="1145923"/>
                  <a:pt x="3147246" y="1151692"/>
                  <a:pt x="3188614" y="1167873"/>
                </a:cubicBezTo>
                <a:cubicBezTo>
                  <a:pt x="3191710" y="1168717"/>
                  <a:pt x="3194806" y="1170124"/>
                  <a:pt x="3197338" y="1171250"/>
                </a:cubicBezTo>
                <a:cubicBezTo>
                  <a:pt x="3168634" y="1173220"/>
                  <a:pt x="3139367" y="1173220"/>
                  <a:pt x="3110944" y="1178004"/>
                </a:cubicBezTo>
                <a:cubicBezTo>
                  <a:pt x="3035806" y="1190667"/>
                  <a:pt x="2971362" y="1226689"/>
                  <a:pt x="2914797" y="1276218"/>
                </a:cubicBezTo>
                <a:cubicBezTo>
                  <a:pt x="2786753" y="1388502"/>
                  <a:pt x="2711334" y="1530336"/>
                  <a:pt x="2686288" y="1698341"/>
                </a:cubicBezTo>
                <a:cubicBezTo>
                  <a:pt x="2673906" y="1781921"/>
                  <a:pt x="2677283" y="1864657"/>
                  <a:pt x="2708520" y="1944579"/>
                </a:cubicBezTo>
                <a:cubicBezTo>
                  <a:pt x="2723435" y="1982851"/>
                  <a:pt x="2744260" y="2017747"/>
                  <a:pt x="2773245" y="2047577"/>
                </a:cubicBezTo>
                <a:cubicBezTo>
                  <a:pt x="2776060" y="2050391"/>
                  <a:pt x="2778592" y="2053487"/>
                  <a:pt x="2780281" y="2057426"/>
                </a:cubicBezTo>
                <a:cubicBezTo>
                  <a:pt x="2753546" y="2043356"/>
                  <a:pt x="2730470" y="2024501"/>
                  <a:pt x="2711334" y="2001706"/>
                </a:cubicBezTo>
                <a:cubicBezTo>
                  <a:pt x="2646609" y="1924317"/>
                  <a:pt x="2613402" y="1835671"/>
                  <a:pt x="2618749" y="1733799"/>
                </a:cubicBezTo>
                <a:cubicBezTo>
                  <a:pt x="2624095" y="1629957"/>
                  <a:pt x="2644920" y="1530054"/>
                  <a:pt x="2696138" y="1438876"/>
                </a:cubicBezTo>
                <a:cubicBezTo>
                  <a:pt x="2756642" y="1331094"/>
                  <a:pt x="2838815" y="1243855"/>
                  <a:pt x="2948567" y="1185602"/>
                </a:cubicBezTo>
                <a:cubicBezTo>
                  <a:pt x="2987121" y="1165200"/>
                  <a:pt x="3026449" y="1152677"/>
                  <a:pt x="3066480" y="1149300"/>
                </a:cubicBezTo>
                <a:close/>
                <a:moveTo>
                  <a:pt x="2988282" y="1088056"/>
                </a:moveTo>
                <a:cubicBezTo>
                  <a:pt x="3000700" y="1088865"/>
                  <a:pt x="3013153" y="1090483"/>
                  <a:pt x="3025394" y="1092453"/>
                </a:cubicBezTo>
                <a:cubicBezTo>
                  <a:pt x="3069013" y="1099489"/>
                  <a:pt x="3110381" y="1113841"/>
                  <a:pt x="3150624" y="1133821"/>
                </a:cubicBezTo>
                <a:cubicBezTo>
                  <a:pt x="3148654" y="1133821"/>
                  <a:pt x="3146684" y="1134384"/>
                  <a:pt x="3144995" y="1134103"/>
                </a:cubicBezTo>
                <a:cubicBezTo>
                  <a:pt x="3071265" y="1117499"/>
                  <a:pt x="3002599" y="1134103"/>
                  <a:pt x="2937311" y="1168435"/>
                </a:cubicBezTo>
                <a:cubicBezTo>
                  <a:pt x="2868364" y="1204457"/>
                  <a:pt x="2810393" y="1254830"/>
                  <a:pt x="2759175" y="1313083"/>
                </a:cubicBezTo>
                <a:cubicBezTo>
                  <a:pt x="2657865" y="1428182"/>
                  <a:pt x="2610869" y="1564105"/>
                  <a:pt x="2598768" y="1715507"/>
                </a:cubicBezTo>
                <a:cubicBezTo>
                  <a:pt x="2591170" y="1810906"/>
                  <a:pt x="2614809" y="1896457"/>
                  <a:pt x="2664901" y="1976097"/>
                </a:cubicBezTo>
                <a:cubicBezTo>
                  <a:pt x="2677002" y="1994952"/>
                  <a:pt x="2693042" y="2012400"/>
                  <a:pt x="2707958" y="2031255"/>
                </a:cubicBezTo>
                <a:cubicBezTo>
                  <a:pt x="2561903" y="1949926"/>
                  <a:pt x="2484514" y="1829761"/>
                  <a:pt x="2494926" y="1660068"/>
                </a:cubicBezTo>
                <a:cubicBezTo>
                  <a:pt x="2498584" y="1600126"/>
                  <a:pt x="2510122" y="1541592"/>
                  <a:pt x="2534887" y="1486998"/>
                </a:cubicBezTo>
                <a:cubicBezTo>
                  <a:pt x="2583853" y="1378371"/>
                  <a:pt x="2646609" y="1279032"/>
                  <a:pt x="2733848" y="1196577"/>
                </a:cubicBezTo>
                <a:cubicBezTo>
                  <a:pt x="2795196" y="1138324"/>
                  <a:pt x="2865831" y="1097237"/>
                  <a:pt x="2951382" y="1088513"/>
                </a:cubicBezTo>
                <a:cubicBezTo>
                  <a:pt x="2963483" y="1087247"/>
                  <a:pt x="2975865" y="1087247"/>
                  <a:pt x="2988282" y="1088056"/>
                </a:cubicBezTo>
                <a:close/>
                <a:moveTo>
                  <a:pt x="2711053" y="991707"/>
                </a:moveTo>
                <a:cubicBezTo>
                  <a:pt x="2723436" y="991989"/>
                  <a:pt x="2736381" y="994240"/>
                  <a:pt x="2747637" y="999024"/>
                </a:cubicBezTo>
                <a:cubicBezTo>
                  <a:pt x="2798011" y="1020130"/>
                  <a:pt x="2848102" y="1042643"/>
                  <a:pt x="2898194" y="1064594"/>
                </a:cubicBezTo>
                <a:cubicBezTo>
                  <a:pt x="2902416" y="1066564"/>
                  <a:pt x="2906355" y="1068815"/>
                  <a:pt x="2912546" y="1071910"/>
                </a:cubicBezTo>
                <a:cubicBezTo>
                  <a:pt x="2907763" y="1073599"/>
                  <a:pt x="2905230" y="1074725"/>
                  <a:pt x="2902416" y="1075569"/>
                </a:cubicBezTo>
                <a:cubicBezTo>
                  <a:pt x="2823619" y="1095549"/>
                  <a:pt x="2758612" y="1138887"/>
                  <a:pt x="2702892" y="1196296"/>
                </a:cubicBezTo>
                <a:cubicBezTo>
                  <a:pt x="2617905" y="1283535"/>
                  <a:pt x="2552054" y="1384281"/>
                  <a:pt x="2508153" y="1497692"/>
                </a:cubicBezTo>
                <a:cubicBezTo>
                  <a:pt x="2472132" y="1590840"/>
                  <a:pt x="2460875" y="1687366"/>
                  <a:pt x="2484233" y="1786142"/>
                </a:cubicBezTo>
                <a:cubicBezTo>
                  <a:pt x="2490142" y="1810626"/>
                  <a:pt x="2499148" y="1834546"/>
                  <a:pt x="2507308" y="1860999"/>
                </a:cubicBezTo>
                <a:cubicBezTo>
                  <a:pt x="2451025" y="1829480"/>
                  <a:pt x="2394742" y="1801902"/>
                  <a:pt x="2343525" y="1767006"/>
                </a:cubicBezTo>
                <a:cubicBezTo>
                  <a:pt x="2319886" y="1751247"/>
                  <a:pt x="2303001" y="1723105"/>
                  <a:pt x="2288086" y="1697497"/>
                </a:cubicBezTo>
                <a:cubicBezTo>
                  <a:pt x="2250376" y="1632208"/>
                  <a:pt x="2243060" y="1560447"/>
                  <a:pt x="2251783" y="1486435"/>
                </a:cubicBezTo>
                <a:cubicBezTo>
                  <a:pt x="2268950" y="1344039"/>
                  <a:pt x="2329735" y="1221061"/>
                  <a:pt x="2424854" y="1115530"/>
                </a:cubicBezTo>
                <a:cubicBezTo>
                  <a:pt x="2500555" y="1031387"/>
                  <a:pt x="2596799" y="989456"/>
                  <a:pt x="2711053" y="991707"/>
                </a:cubicBezTo>
                <a:close/>
                <a:moveTo>
                  <a:pt x="3314689" y="935706"/>
                </a:moveTo>
                <a:cubicBezTo>
                  <a:pt x="3358027" y="934017"/>
                  <a:pt x="3379415" y="956249"/>
                  <a:pt x="3372942" y="999024"/>
                </a:cubicBezTo>
                <a:cubicBezTo>
                  <a:pt x="3361404" y="1075006"/>
                  <a:pt x="3348178" y="1150707"/>
                  <a:pt x="3335796" y="1226407"/>
                </a:cubicBezTo>
                <a:cubicBezTo>
                  <a:pt x="3335796" y="1227252"/>
                  <a:pt x="3334670" y="1228377"/>
                  <a:pt x="3333544" y="1230629"/>
                </a:cubicBezTo>
                <a:cubicBezTo>
                  <a:pt x="3329886" y="1228096"/>
                  <a:pt x="3326509" y="1226126"/>
                  <a:pt x="3323132" y="1223875"/>
                </a:cubicBezTo>
                <a:cubicBezTo>
                  <a:pt x="3316941" y="1219654"/>
                  <a:pt x="3311594" y="1213181"/>
                  <a:pt x="3304840" y="1210930"/>
                </a:cubicBezTo>
                <a:cubicBezTo>
                  <a:pt x="3273603" y="1199954"/>
                  <a:pt x="3253059" y="1172376"/>
                  <a:pt x="3223792" y="1159149"/>
                </a:cubicBezTo>
                <a:cubicBezTo>
                  <a:pt x="3222104" y="1158305"/>
                  <a:pt x="3219853" y="1157179"/>
                  <a:pt x="3219290" y="1155772"/>
                </a:cubicBezTo>
                <a:cubicBezTo>
                  <a:pt x="3213380" y="1135792"/>
                  <a:pt x="3194807" y="1131289"/>
                  <a:pt x="3179610" y="1122847"/>
                </a:cubicBezTo>
                <a:cubicBezTo>
                  <a:pt x="3120794" y="1091047"/>
                  <a:pt x="3056913" y="1074443"/>
                  <a:pt x="2991343" y="1064594"/>
                </a:cubicBezTo>
                <a:cubicBezTo>
                  <a:pt x="2989373" y="1064312"/>
                  <a:pt x="2987403" y="1063749"/>
                  <a:pt x="2985715" y="1064312"/>
                </a:cubicBezTo>
                <a:cubicBezTo>
                  <a:pt x="2957573" y="1071629"/>
                  <a:pt x="2934497" y="1058121"/>
                  <a:pt x="2910577" y="1047146"/>
                </a:cubicBezTo>
                <a:cubicBezTo>
                  <a:pt x="2868083" y="1027728"/>
                  <a:pt x="2823901" y="1011125"/>
                  <a:pt x="2782252" y="989737"/>
                </a:cubicBezTo>
                <a:cubicBezTo>
                  <a:pt x="2743416" y="969475"/>
                  <a:pt x="2703455" y="968350"/>
                  <a:pt x="2661806" y="972571"/>
                </a:cubicBezTo>
                <a:cubicBezTo>
                  <a:pt x="2556275" y="983265"/>
                  <a:pt x="2469318" y="1031105"/>
                  <a:pt x="2401215" y="1110746"/>
                </a:cubicBezTo>
                <a:cubicBezTo>
                  <a:pt x="2310881" y="1216558"/>
                  <a:pt x="2249814" y="1337004"/>
                  <a:pt x="2232366" y="1476867"/>
                </a:cubicBezTo>
                <a:cubicBezTo>
                  <a:pt x="2221672" y="1563262"/>
                  <a:pt x="2230678" y="1646560"/>
                  <a:pt x="2277393" y="1722261"/>
                </a:cubicBezTo>
                <a:cubicBezTo>
                  <a:pt x="2297655" y="1755187"/>
                  <a:pt x="2320731" y="1785861"/>
                  <a:pt x="2358159" y="1803027"/>
                </a:cubicBezTo>
                <a:cubicBezTo>
                  <a:pt x="2356189" y="1803309"/>
                  <a:pt x="2354219" y="1804153"/>
                  <a:pt x="2352249" y="1804153"/>
                </a:cubicBezTo>
                <a:cubicBezTo>
                  <a:pt x="2252065" y="1807249"/>
                  <a:pt x="2151600" y="1810063"/>
                  <a:pt x="2051416" y="1813158"/>
                </a:cubicBezTo>
                <a:cubicBezTo>
                  <a:pt x="2047195" y="1813158"/>
                  <a:pt x="2042974" y="1813440"/>
                  <a:pt x="2038752" y="1813158"/>
                </a:cubicBezTo>
                <a:cubicBezTo>
                  <a:pt x="2006953" y="1812033"/>
                  <a:pt x="1987816" y="1791771"/>
                  <a:pt x="1991475" y="1759971"/>
                </a:cubicBezTo>
                <a:cubicBezTo>
                  <a:pt x="1994289" y="1735488"/>
                  <a:pt x="2000480" y="1711286"/>
                  <a:pt x="2005827" y="1687084"/>
                </a:cubicBezTo>
                <a:cubicBezTo>
                  <a:pt x="2052542" y="1477149"/>
                  <a:pt x="2098975" y="1267213"/>
                  <a:pt x="2145972" y="1057277"/>
                </a:cubicBezTo>
                <a:cubicBezTo>
                  <a:pt x="2156666" y="1009718"/>
                  <a:pt x="2189873" y="982702"/>
                  <a:pt x="2238557" y="980451"/>
                </a:cubicBezTo>
                <a:cubicBezTo>
                  <a:pt x="2378702" y="974541"/>
                  <a:pt x="2518566" y="968631"/>
                  <a:pt x="2658710" y="963003"/>
                </a:cubicBezTo>
                <a:cubicBezTo>
                  <a:pt x="2784222" y="957656"/>
                  <a:pt x="2909733" y="952590"/>
                  <a:pt x="3035244" y="947525"/>
                </a:cubicBezTo>
                <a:cubicBezTo>
                  <a:pt x="3098844" y="944992"/>
                  <a:pt x="3162725" y="942741"/>
                  <a:pt x="3226325" y="940208"/>
                </a:cubicBezTo>
                <a:cubicBezTo>
                  <a:pt x="3255874" y="939083"/>
                  <a:pt x="3285141" y="936831"/>
                  <a:pt x="3314689" y="935706"/>
                </a:cubicBezTo>
                <a:close/>
                <a:moveTo>
                  <a:pt x="3414028" y="924449"/>
                </a:moveTo>
                <a:cubicBezTo>
                  <a:pt x="3447798" y="924730"/>
                  <a:pt x="3481568" y="923886"/>
                  <a:pt x="3514775" y="928107"/>
                </a:cubicBezTo>
                <a:cubicBezTo>
                  <a:pt x="3552203" y="932610"/>
                  <a:pt x="3576123" y="955686"/>
                  <a:pt x="3584566" y="993396"/>
                </a:cubicBezTo>
                <a:cubicBezTo>
                  <a:pt x="3584566" y="1006622"/>
                  <a:pt x="3584566" y="1019567"/>
                  <a:pt x="3584566" y="1032794"/>
                </a:cubicBezTo>
                <a:cubicBezTo>
                  <a:pt x="3547701" y="1166185"/>
                  <a:pt x="3486633" y="1290852"/>
                  <a:pt x="3439074" y="1421428"/>
                </a:cubicBezTo>
                <a:cubicBezTo>
                  <a:pt x="3437949" y="1417489"/>
                  <a:pt x="3436260" y="1413549"/>
                  <a:pt x="3435416" y="1409327"/>
                </a:cubicBezTo>
                <a:cubicBezTo>
                  <a:pt x="3423315" y="1358110"/>
                  <a:pt x="3403897" y="1310269"/>
                  <a:pt x="3369565" y="1269464"/>
                </a:cubicBezTo>
                <a:cubicBezTo>
                  <a:pt x="3362811" y="1261584"/>
                  <a:pt x="3361403" y="1253142"/>
                  <a:pt x="3362811" y="1243574"/>
                </a:cubicBezTo>
                <a:cubicBezTo>
                  <a:pt x="3376881" y="1140576"/>
                  <a:pt x="3390952" y="1037297"/>
                  <a:pt x="3405304" y="934299"/>
                </a:cubicBezTo>
                <a:cubicBezTo>
                  <a:pt x="3405867" y="930640"/>
                  <a:pt x="3410933" y="924449"/>
                  <a:pt x="3414028" y="924449"/>
                </a:cubicBezTo>
                <a:close/>
                <a:moveTo>
                  <a:pt x="592277" y="545945"/>
                </a:moveTo>
                <a:cubicBezTo>
                  <a:pt x="597061" y="548478"/>
                  <a:pt x="601001" y="550448"/>
                  <a:pt x="604378" y="552980"/>
                </a:cubicBezTo>
                <a:cubicBezTo>
                  <a:pt x="648279" y="588720"/>
                  <a:pt x="692461" y="624460"/>
                  <a:pt x="736081" y="660762"/>
                </a:cubicBezTo>
                <a:cubicBezTo>
                  <a:pt x="752121" y="673989"/>
                  <a:pt x="760001" y="692562"/>
                  <a:pt x="762534" y="713387"/>
                </a:cubicBezTo>
                <a:cubicBezTo>
                  <a:pt x="765629" y="739559"/>
                  <a:pt x="768725" y="765730"/>
                  <a:pt x="773790" y="791339"/>
                </a:cubicBezTo>
                <a:cubicBezTo>
                  <a:pt x="775197" y="799782"/>
                  <a:pt x="780544" y="809350"/>
                  <a:pt x="787298" y="814134"/>
                </a:cubicBezTo>
                <a:cubicBezTo>
                  <a:pt x="1141037" y="1073880"/>
                  <a:pt x="1495339" y="1333064"/>
                  <a:pt x="1849359" y="1592247"/>
                </a:cubicBezTo>
                <a:cubicBezTo>
                  <a:pt x="1877219" y="1612790"/>
                  <a:pt x="1905361" y="1632771"/>
                  <a:pt x="1935754" y="1654721"/>
                </a:cubicBezTo>
                <a:cubicBezTo>
                  <a:pt x="1948980" y="1617574"/>
                  <a:pt x="1961644" y="1581835"/>
                  <a:pt x="1974308" y="1546095"/>
                </a:cubicBezTo>
                <a:cubicBezTo>
                  <a:pt x="1975715" y="1546376"/>
                  <a:pt x="1977403" y="1546658"/>
                  <a:pt x="1978810" y="1546939"/>
                </a:cubicBezTo>
                <a:cubicBezTo>
                  <a:pt x="1975152" y="1574236"/>
                  <a:pt x="1971494" y="1601534"/>
                  <a:pt x="1968117" y="1629112"/>
                </a:cubicBezTo>
                <a:cubicBezTo>
                  <a:pt x="1963895" y="1662882"/>
                  <a:pt x="1958830" y="1696933"/>
                  <a:pt x="1957423" y="1730985"/>
                </a:cubicBezTo>
                <a:cubicBezTo>
                  <a:pt x="1956579" y="1750965"/>
                  <a:pt x="1960518" y="1771508"/>
                  <a:pt x="1963051" y="1793177"/>
                </a:cubicBezTo>
                <a:lnTo>
                  <a:pt x="1842324" y="1711567"/>
                </a:lnTo>
                <a:cubicBezTo>
                  <a:pt x="1835851" y="1707064"/>
                  <a:pt x="1829097" y="1702280"/>
                  <a:pt x="1822625" y="1697496"/>
                </a:cubicBezTo>
                <a:cubicBezTo>
                  <a:pt x="1822625" y="1697778"/>
                  <a:pt x="1822625" y="1698059"/>
                  <a:pt x="1823188" y="1698903"/>
                </a:cubicBezTo>
                <a:lnTo>
                  <a:pt x="1814535" y="1693067"/>
                </a:lnTo>
                <a:lnTo>
                  <a:pt x="1814535" y="1700207"/>
                </a:lnTo>
                <a:cubicBezTo>
                  <a:pt x="1814535" y="1777034"/>
                  <a:pt x="1814535" y="1854141"/>
                  <a:pt x="1814535" y="1930968"/>
                </a:cubicBezTo>
                <a:cubicBezTo>
                  <a:pt x="1814535" y="1944757"/>
                  <a:pt x="1813973" y="1958265"/>
                  <a:pt x="1812847" y="1971773"/>
                </a:cubicBezTo>
                <a:cubicBezTo>
                  <a:pt x="1808907" y="2022428"/>
                  <a:pt x="1782454" y="2057323"/>
                  <a:pt x="1736583" y="2077866"/>
                </a:cubicBezTo>
                <a:cubicBezTo>
                  <a:pt x="1651315" y="2115857"/>
                  <a:pt x="1565483" y="2115013"/>
                  <a:pt x="1479933" y="2079836"/>
                </a:cubicBezTo>
                <a:cubicBezTo>
                  <a:pt x="1448696" y="2066891"/>
                  <a:pt x="1426182" y="2044378"/>
                  <a:pt x="1416614" y="2010608"/>
                </a:cubicBezTo>
                <a:lnTo>
                  <a:pt x="1407645" y="1990988"/>
                </a:lnTo>
                <a:lnTo>
                  <a:pt x="1370743" y="1960516"/>
                </a:lnTo>
                <a:cubicBezTo>
                  <a:pt x="1313334" y="1933500"/>
                  <a:pt x="1256770" y="1905359"/>
                  <a:pt x="1197954" y="1882001"/>
                </a:cubicBezTo>
                <a:cubicBezTo>
                  <a:pt x="1032763" y="1816713"/>
                  <a:pt x="861100" y="1775345"/>
                  <a:pt x="685778" y="1751706"/>
                </a:cubicBezTo>
                <a:cubicBezTo>
                  <a:pt x="643566" y="1745796"/>
                  <a:pt x="601072" y="1741294"/>
                  <a:pt x="556327" y="1735665"/>
                </a:cubicBezTo>
                <a:cubicBezTo>
                  <a:pt x="556327" y="1745796"/>
                  <a:pt x="556609" y="1753394"/>
                  <a:pt x="556327" y="1761274"/>
                </a:cubicBezTo>
                <a:cubicBezTo>
                  <a:pt x="553232" y="1819808"/>
                  <a:pt x="551262" y="1878343"/>
                  <a:pt x="546196" y="1936596"/>
                </a:cubicBezTo>
                <a:cubicBezTo>
                  <a:pt x="543382" y="1970084"/>
                  <a:pt x="527904" y="1984436"/>
                  <a:pt x="494135" y="1989502"/>
                </a:cubicBezTo>
                <a:cubicBezTo>
                  <a:pt x="415620" y="2001040"/>
                  <a:pt x="337105" y="2011171"/>
                  <a:pt x="258590" y="2021865"/>
                </a:cubicBezTo>
                <a:cubicBezTo>
                  <a:pt x="197804" y="2030026"/>
                  <a:pt x="136737" y="2038187"/>
                  <a:pt x="75951" y="2046066"/>
                </a:cubicBezTo>
                <a:cubicBezTo>
                  <a:pt x="69760" y="2046910"/>
                  <a:pt x="63851" y="2047473"/>
                  <a:pt x="57659" y="2047473"/>
                </a:cubicBezTo>
                <a:cubicBezTo>
                  <a:pt x="33458" y="2047473"/>
                  <a:pt x="19950" y="2038750"/>
                  <a:pt x="14321" y="2015392"/>
                </a:cubicBezTo>
                <a:cubicBezTo>
                  <a:pt x="8975" y="1992597"/>
                  <a:pt x="5316" y="1969521"/>
                  <a:pt x="3065" y="1946164"/>
                </a:cubicBezTo>
                <a:cubicBezTo>
                  <a:pt x="814" y="1922806"/>
                  <a:pt x="251" y="1899167"/>
                  <a:pt x="251" y="1875810"/>
                </a:cubicBezTo>
                <a:cubicBezTo>
                  <a:pt x="-31" y="1719625"/>
                  <a:pt x="-312" y="1563439"/>
                  <a:pt x="814" y="1407535"/>
                </a:cubicBezTo>
                <a:cubicBezTo>
                  <a:pt x="1095" y="1370107"/>
                  <a:pt x="2221" y="1332679"/>
                  <a:pt x="5598" y="1295250"/>
                </a:cubicBezTo>
                <a:cubicBezTo>
                  <a:pt x="9256" y="1252194"/>
                  <a:pt x="28955" y="1232213"/>
                  <a:pt x="71730" y="1226304"/>
                </a:cubicBezTo>
                <a:cubicBezTo>
                  <a:pt x="177824" y="1211389"/>
                  <a:pt x="284480" y="1197881"/>
                  <a:pt x="390855" y="1183810"/>
                </a:cubicBezTo>
                <a:cubicBezTo>
                  <a:pt x="422936" y="1179589"/>
                  <a:pt x="455018" y="1175649"/>
                  <a:pt x="487099" y="1171990"/>
                </a:cubicBezTo>
                <a:cubicBezTo>
                  <a:pt x="518618" y="1168332"/>
                  <a:pt x="545352" y="1186343"/>
                  <a:pt x="550980" y="1217580"/>
                </a:cubicBezTo>
                <a:cubicBezTo>
                  <a:pt x="555202" y="1240374"/>
                  <a:pt x="556609" y="1264013"/>
                  <a:pt x="557172" y="1287371"/>
                </a:cubicBezTo>
                <a:cubicBezTo>
                  <a:pt x="557734" y="1316075"/>
                  <a:pt x="556609" y="1344498"/>
                  <a:pt x="556327" y="1373202"/>
                </a:cubicBezTo>
                <a:cubicBezTo>
                  <a:pt x="556046" y="1401625"/>
                  <a:pt x="564207" y="1413445"/>
                  <a:pt x="592348" y="1419917"/>
                </a:cubicBezTo>
                <a:cubicBezTo>
                  <a:pt x="652571" y="1433988"/>
                  <a:pt x="713076" y="1447215"/>
                  <a:pt x="773298" y="1461004"/>
                </a:cubicBezTo>
                <a:cubicBezTo>
                  <a:pt x="979294" y="1508563"/>
                  <a:pt x="1185009" y="1556404"/>
                  <a:pt x="1391005" y="1603963"/>
                </a:cubicBezTo>
                <a:lnTo>
                  <a:pt x="1407609" y="1607284"/>
                </a:lnTo>
                <a:lnTo>
                  <a:pt x="1407609" y="1607059"/>
                </a:lnTo>
                <a:cubicBezTo>
                  <a:pt x="1407609" y="1600868"/>
                  <a:pt x="1407609" y="1596365"/>
                  <a:pt x="1407609" y="1591862"/>
                </a:cubicBezTo>
                <a:cubicBezTo>
                  <a:pt x="1407609" y="1564424"/>
                  <a:pt x="1407539" y="1532413"/>
                  <a:pt x="1407504" y="1500402"/>
                </a:cubicBezTo>
                <a:lnTo>
                  <a:pt x="1407598" y="1418604"/>
                </a:lnTo>
                <a:lnTo>
                  <a:pt x="1353787" y="1382311"/>
                </a:lnTo>
                <a:cubicBezTo>
                  <a:pt x="1167772" y="1239071"/>
                  <a:pt x="982037" y="1095549"/>
                  <a:pt x="796303" y="952309"/>
                </a:cubicBezTo>
                <a:cubicBezTo>
                  <a:pt x="742834" y="911222"/>
                  <a:pt x="689928" y="869291"/>
                  <a:pt x="634771" y="830456"/>
                </a:cubicBezTo>
                <a:cubicBezTo>
                  <a:pt x="586930" y="796686"/>
                  <a:pt x="570327" y="751660"/>
                  <a:pt x="575392" y="696502"/>
                </a:cubicBezTo>
                <a:cubicBezTo>
                  <a:pt x="579332" y="653446"/>
                  <a:pt x="584679" y="610671"/>
                  <a:pt x="589463" y="567895"/>
                </a:cubicBezTo>
                <a:cubicBezTo>
                  <a:pt x="590307" y="561423"/>
                  <a:pt x="591152" y="554950"/>
                  <a:pt x="592277" y="545945"/>
                </a:cubicBezTo>
                <a:close/>
                <a:moveTo>
                  <a:pt x="1575261" y="0"/>
                </a:moveTo>
                <a:cubicBezTo>
                  <a:pt x="1578638" y="844"/>
                  <a:pt x="1582015" y="2814"/>
                  <a:pt x="1585392" y="2533"/>
                </a:cubicBezTo>
                <a:cubicBezTo>
                  <a:pt x="1693455" y="-3940"/>
                  <a:pt x="1792513" y="25890"/>
                  <a:pt x="1887913" y="74294"/>
                </a:cubicBezTo>
                <a:cubicBezTo>
                  <a:pt x="2060702" y="161532"/>
                  <a:pt x="2233773" y="247645"/>
                  <a:pt x="2407124" y="334040"/>
                </a:cubicBezTo>
                <a:cubicBezTo>
                  <a:pt x="2517439" y="388916"/>
                  <a:pt x="2628317" y="442666"/>
                  <a:pt x="2738632" y="497542"/>
                </a:cubicBezTo>
                <a:cubicBezTo>
                  <a:pt x="2995001" y="624742"/>
                  <a:pt x="3251370" y="752504"/>
                  <a:pt x="3507458" y="879986"/>
                </a:cubicBezTo>
                <a:cubicBezTo>
                  <a:pt x="3512242" y="882518"/>
                  <a:pt x="3517026" y="885332"/>
                  <a:pt x="3521247" y="890398"/>
                </a:cubicBezTo>
                <a:cubicBezTo>
                  <a:pt x="3514775" y="890679"/>
                  <a:pt x="3508584" y="891242"/>
                  <a:pt x="3502111" y="891524"/>
                </a:cubicBezTo>
                <a:cubicBezTo>
                  <a:pt x="3419657" y="893775"/>
                  <a:pt x="3337202" y="895745"/>
                  <a:pt x="3254747" y="898559"/>
                </a:cubicBezTo>
                <a:cubicBezTo>
                  <a:pt x="3146965" y="902217"/>
                  <a:pt x="3039464" y="907001"/>
                  <a:pt x="2931682" y="910660"/>
                </a:cubicBezTo>
                <a:cubicBezTo>
                  <a:pt x="2821086" y="914318"/>
                  <a:pt x="2710490" y="917132"/>
                  <a:pt x="2599894" y="920509"/>
                </a:cubicBezTo>
                <a:cubicBezTo>
                  <a:pt x="2525037" y="922761"/>
                  <a:pt x="2450181" y="925856"/>
                  <a:pt x="2375043" y="928389"/>
                </a:cubicBezTo>
                <a:cubicBezTo>
                  <a:pt x="2344650" y="929515"/>
                  <a:pt x="2314257" y="930077"/>
                  <a:pt x="2283583" y="930640"/>
                </a:cubicBezTo>
                <a:cubicBezTo>
                  <a:pt x="2219983" y="931766"/>
                  <a:pt x="2173268" y="959626"/>
                  <a:pt x="2141468" y="1015346"/>
                </a:cubicBezTo>
                <a:cubicBezTo>
                  <a:pt x="2112201" y="1066845"/>
                  <a:pt x="2095035" y="1122565"/>
                  <a:pt x="2075617" y="1178004"/>
                </a:cubicBezTo>
                <a:cubicBezTo>
                  <a:pt x="2035938" y="1291696"/>
                  <a:pt x="1997384" y="1405669"/>
                  <a:pt x="1957704" y="1519361"/>
                </a:cubicBezTo>
                <a:cubicBezTo>
                  <a:pt x="1946729" y="1550598"/>
                  <a:pt x="1934065" y="1581272"/>
                  <a:pt x="1921402" y="1613635"/>
                </a:cubicBezTo>
                <a:cubicBezTo>
                  <a:pt x="1917180" y="1610821"/>
                  <a:pt x="1913241" y="1608288"/>
                  <a:pt x="1909301" y="1605193"/>
                </a:cubicBezTo>
                <a:cubicBezTo>
                  <a:pt x="1721878" y="1467862"/>
                  <a:pt x="1534174" y="1330531"/>
                  <a:pt x="1346470" y="1193201"/>
                </a:cubicBezTo>
                <a:cubicBezTo>
                  <a:pt x="1166927" y="1062061"/>
                  <a:pt x="987384" y="931203"/>
                  <a:pt x="808123" y="799782"/>
                </a:cubicBezTo>
                <a:cubicBezTo>
                  <a:pt x="802494" y="795561"/>
                  <a:pt x="797710" y="787681"/>
                  <a:pt x="796303" y="780646"/>
                </a:cubicBezTo>
                <a:cubicBezTo>
                  <a:pt x="791519" y="756163"/>
                  <a:pt x="787861" y="731680"/>
                  <a:pt x="784765" y="706915"/>
                </a:cubicBezTo>
                <a:cubicBezTo>
                  <a:pt x="781107" y="678492"/>
                  <a:pt x="768162" y="655416"/>
                  <a:pt x="745930" y="637687"/>
                </a:cubicBezTo>
                <a:cubicBezTo>
                  <a:pt x="698652" y="599415"/>
                  <a:pt x="651374" y="560861"/>
                  <a:pt x="603815" y="522870"/>
                </a:cubicBezTo>
                <a:cubicBezTo>
                  <a:pt x="595654" y="516397"/>
                  <a:pt x="592840" y="510487"/>
                  <a:pt x="595091" y="499512"/>
                </a:cubicBezTo>
                <a:cubicBezTo>
                  <a:pt x="614509" y="392574"/>
                  <a:pt x="633082" y="285636"/>
                  <a:pt x="652219" y="178699"/>
                </a:cubicBezTo>
                <a:cubicBezTo>
                  <a:pt x="657847" y="147180"/>
                  <a:pt x="666289" y="116506"/>
                  <a:pt x="685144" y="89771"/>
                </a:cubicBezTo>
                <a:cubicBezTo>
                  <a:pt x="711316" y="52625"/>
                  <a:pt x="749307" y="35177"/>
                  <a:pt x="792926" y="32081"/>
                </a:cubicBezTo>
                <a:cubicBezTo>
                  <a:pt x="845270" y="28142"/>
                  <a:pt x="897894" y="26734"/>
                  <a:pt x="950237" y="25046"/>
                </a:cubicBezTo>
                <a:cubicBezTo>
                  <a:pt x="1048733" y="21950"/>
                  <a:pt x="1146947" y="19980"/>
                  <a:pt x="1245442" y="16322"/>
                </a:cubicBezTo>
                <a:cubicBezTo>
                  <a:pt x="1347596" y="12382"/>
                  <a:pt x="1449468" y="7317"/>
                  <a:pt x="1551622" y="2533"/>
                </a:cubicBezTo>
                <a:cubicBezTo>
                  <a:pt x="1555562" y="2251"/>
                  <a:pt x="1559783" y="1126"/>
                  <a:pt x="1563723" y="281"/>
                </a:cubicBezTo>
                <a:cubicBezTo>
                  <a:pt x="1567663" y="0"/>
                  <a:pt x="1571321" y="0"/>
                  <a:pt x="1575261" y="0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 w="28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" name="직사각형 2"/>
          <p:cNvSpPr/>
          <p:nvPr/>
        </p:nvSpPr>
        <p:spPr>
          <a:xfrm>
            <a:off x="1788739" y="673412"/>
            <a:ext cx="3281668" cy="7540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300" b="1" dirty="0">
                <a:latin typeface="Candara" panose="020E0502030303020204" pitchFamily="34" charset="0"/>
                <a:ea typeface="휴먼엑스포" panose="02030504000101010101" pitchFamily="18" charset="-127"/>
                <a:cs typeface="Arial" pitchFamily="34" charset="0"/>
              </a:rPr>
              <a:t>Motor Driver</a:t>
            </a:r>
            <a:endParaRPr lang="ko-KR" altLang="en-US" sz="4300" dirty="0">
              <a:latin typeface="Candara" panose="020E0502030303020204" pitchFamily="34" charset="0"/>
            </a:endParaRPr>
          </a:p>
        </p:txBody>
      </p:sp>
      <p:pic>
        <p:nvPicPr>
          <p:cNvPr id="4" name="Picture 2" descr="0 ー ロ ロ ロ &#10;卩 Ⅱ ロ ロ 0 &#10;SW2 &#10;r— 糶 「 一 ” 止 ー 1 &#10;心 畄 Ⅲ Ⅲ 。 &#10;00 ) し 00D0 朝 0 ・ 0 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4208" y="2311934"/>
            <a:ext cx="2425699" cy="3103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Freeform: Shape 2">
            <a:extLst>
              <a:ext uri="{FF2B5EF4-FFF2-40B4-BE49-F238E27FC236}">
                <a16:creationId xmlns:a16="http://schemas.microsoft.com/office/drawing/2014/main" id="{68008046-A199-4D05-A585-46BF3FAE7893}"/>
              </a:ext>
            </a:extLst>
          </p:cNvPr>
          <p:cNvSpPr>
            <a:spLocks/>
          </p:cNvSpPr>
          <p:nvPr/>
        </p:nvSpPr>
        <p:spPr bwMode="auto">
          <a:xfrm>
            <a:off x="0" y="5745389"/>
            <a:ext cx="6085418" cy="1121663"/>
          </a:xfrm>
          <a:custGeom>
            <a:avLst/>
            <a:gdLst>
              <a:gd name="connsiteX0" fmla="*/ 1649375 w 8882887"/>
              <a:gd name="connsiteY0" fmla="*/ 0 h 1682495"/>
              <a:gd name="connsiteX1" fmla="*/ 1652414 w 8882887"/>
              <a:gd name="connsiteY1" fmla="*/ 369665 h 1682495"/>
              <a:gd name="connsiteX2" fmla="*/ 1710174 w 8882887"/>
              <a:gd name="connsiteY2" fmla="*/ 489644 h 1682495"/>
              <a:gd name="connsiteX3" fmla="*/ 1713215 w 8882887"/>
              <a:gd name="connsiteY3" fmla="*/ 489644 h 1682495"/>
              <a:gd name="connsiteX4" fmla="*/ 1734495 w 8882887"/>
              <a:gd name="connsiteY4" fmla="*/ 489644 h 1682495"/>
              <a:gd name="connsiteX5" fmla="*/ 1734495 w 8882887"/>
              <a:gd name="connsiteY5" fmla="*/ 525312 h 1682495"/>
              <a:gd name="connsiteX6" fmla="*/ 1735256 w 8882887"/>
              <a:gd name="connsiteY6" fmla="*/ 526529 h 1682495"/>
              <a:gd name="connsiteX7" fmla="*/ 1740575 w 8882887"/>
              <a:gd name="connsiteY7" fmla="*/ 535041 h 1682495"/>
              <a:gd name="connsiteX8" fmla="*/ 1740575 w 8882887"/>
              <a:gd name="connsiteY8" fmla="*/ 706902 h 1682495"/>
              <a:gd name="connsiteX9" fmla="*/ 1743995 w 8882887"/>
              <a:gd name="connsiteY9" fmla="*/ 706902 h 1682495"/>
              <a:gd name="connsiteX10" fmla="*/ 1767936 w 8882887"/>
              <a:gd name="connsiteY10" fmla="*/ 706902 h 1682495"/>
              <a:gd name="connsiteX11" fmla="*/ 1767936 w 8882887"/>
              <a:gd name="connsiteY11" fmla="*/ 917675 h 1682495"/>
              <a:gd name="connsiteX12" fmla="*/ 1770216 w 8882887"/>
              <a:gd name="connsiteY12" fmla="*/ 917270 h 1682495"/>
              <a:gd name="connsiteX13" fmla="*/ 1786176 w 8882887"/>
              <a:gd name="connsiteY13" fmla="*/ 914433 h 1682495"/>
              <a:gd name="connsiteX14" fmla="*/ 1783136 w 8882887"/>
              <a:gd name="connsiteY14" fmla="*/ 1047381 h 1682495"/>
              <a:gd name="connsiteX15" fmla="*/ 1785416 w 8882887"/>
              <a:gd name="connsiteY15" fmla="*/ 1047788 h 1682495"/>
              <a:gd name="connsiteX16" fmla="*/ 1801376 w 8882887"/>
              <a:gd name="connsiteY16" fmla="*/ 1050624 h 1682495"/>
              <a:gd name="connsiteX17" fmla="*/ 1801755 w 8882887"/>
              <a:gd name="connsiteY17" fmla="*/ 1051841 h 1682495"/>
              <a:gd name="connsiteX18" fmla="*/ 1804416 w 8882887"/>
              <a:gd name="connsiteY18" fmla="*/ 1060353 h 1682495"/>
              <a:gd name="connsiteX19" fmla="*/ 1805556 w 8882887"/>
              <a:gd name="connsiteY19" fmla="*/ 1056705 h 1682495"/>
              <a:gd name="connsiteX20" fmla="*/ 1813536 w 8882887"/>
              <a:gd name="connsiteY20" fmla="*/ 1031169 h 1682495"/>
              <a:gd name="connsiteX21" fmla="*/ 1816196 w 8882887"/>
              <a:gd name="connsiteY21" fmla="*/ 1031169 h 1682495"/>
              <a:gd name="connsiteX22" fmla="*/ 1834817 w 8882887"/>
              <a:gd name="connsiteY22" fmla="*/ 1031169 h 1682495"/>
              <a:gd name="connsiteX23" fmla="*/ 1834817 w 8882887"/>
              <a:gd name="connsiteY23" fmla="*/ 1079808 h 1682495"/>
              <a:gd name="connsiteX24" fmla="*/ 1836336 w 8882887"/>
              <a:gd name="connsiteY24" fmla="*/ 1080620 h 1682495"/>
              <a:gd name="connsiteX25" fmla="*/ 1846977 w 8882887"/>
              <a:gd name="connsiteY25" fmla="*/ 1086294 h 1682495"/>
              <a:gd name="connsiteX26" fmla="*/ 1846977 w 8882887"/>
              <a:gd name="connsiteY26" fmla="*/ 1088321 h 1682495"/>
              <a:gd name="connsiteX27" fmla="*/ 1846977 w 8882887"/>
              <a:gd name="connsiteY27" fmla="*/ 1102508 h 1682495"/>
              <a:gd name="connsiteX28" fmla="*/ 1913858 w 8882887"/>
              <a:gd name="connsiteY28" fmla="*/ 1102508 h 1682495"/>
              <a:gd name="connsiteX29" fmla="*/ 1913858 w 8882887"/>
              <a:gd name="connsiteY29" fmla="*/ 1104129 h 1682495"/>
              <a:gd name="connsiteX30" fmla="*/ 1913858 w 8882887"/>
              <a:gd name="connsiteY30" fmla="*/ 1115478 h 1682495"/>
              <a:gd name="connsiteX31" fmla="*/ 1916897 w 8882887"/>
              <a:gd name="connsiteY31" fmla="*/ 1115478 h 1682495"/>
              <a:gd name="connsiteX32" fmla="*/ 1938177 w 8882887"/>
              <a:gd name="connsiteY32" fmla="*/ 1115478 h 1682495"/>
              <a:gd name="connsiteX33" fmla="*/ 1938177 w 8882887"/>
              <a:gd name="connsiteY33" fmla="*/ 1070081 h 1682495"/>
              <a:gd name="connsiteX34" fmla="*/ 2005058 w 8882887"/>
              <a:gd name="connsiteY34" fmla="*/ 1070081 h 1682495"/>
              <a:gd name="connsiteX35" fmla="*/ 2005058 w 8882887"/>
              <a:gd name="connsiteY35" fmla="*/ 1068054 h 1682495"/>
              <a:gd name="connsiteX36" fmla="*/ 2005058 w 8882887"/>
              <a:gd name="connsiteY36" fmla="*/ 1053867 h 1682495"/>
              <a:gd name="connsiteX37" fmla="*/ 2006579 w 8882887"/>
              <a:gd name="connsiteY37" fmla="*/ 1053867 h 1682495"/>
              <a:gd name="connsiteX38" fmla="*/ 2017218 w 8882887"/>
              <a:gd name="connsiteY38" fmla="*/ 1053867 h 1682495"/>
              <a:gd name="connsiteX39" fmla="*/ 2017218 w 8882887"/>
              <a:gd name="connsiteY39" fmla="*/ 1051031 h 1682495"/>
              <a:gd name="connsiteX40" fmla="*/ 2017218 w 8882887"/>
              <a:gd name="connsiteY40" fmla="*/ 1031169 h 1682495"/>
              <a:gd name="connsiteX41" fmla="*/ 2018358 w 8882887"/>
              <a:gd name="connsiteY41" fmla="*/ 1031169 h 1682495"/>
              <a:gd name="connsiteX42" fmla="*/ 2026338 w 8882887"/>
              <a:gd name="connsiteY42" fmla="*/ 1031169 h 1682495"/>
              <a:gd name="connsiteX43" fmla="*/ 2026338 w 8882887"/>
              <a:gd name="connsiteY43" fmla="*/ 1029548 h 1682495"/>
              <a:gd name="connsiteX44" fmla="*/ 2026338 w 8882887"/>
              <a:gd name="connsiteY44" fmla="*/ 1018197 h 1682495"/>
              <a:gd name="connsiteX45" fmla="*/ 2029379 w 8882887"/>
              <a:gd name="connsiteY45" fmla="*/ 1018197 h 1682495"/>
              <a:gd name="connsiteX46" fmla="*/ 2050659 w 8882887"/>
              <a:gd name="connsiteY46" fmla="*/ 1018197 h 1682495"/>
              <a:gd name="connsiteX47" fmla="*/ 2050659 w 8882887"/>
              <a:gd name="connsiteY47" fmla="*/ 1019819 h 1682495"/>
              <a:gd name="connsiteX48" fmla="*/ 2050659 w 8882887"/>
              <a:gd name="connsiteY48" fmla="*/ 1031169 h 1682495"/>
              <a:gd name="connsiteX49" fmla="*/ 2084099 w 8882887"/>
              <a:gd name="connsiteY49" fmla="*/ 1031169 h 1682495"/>
              <a:gd name="connsiteX50" fmla="*/ 2084099 w 8882887"/>
              <a:gd name="connsiteY50" fmla="*/ 1028331 h 1682495"/>
              <a:gd name="connsiteX51" fmla="*/ 2084099 w 8882887"/>
              <a:gd name="connsiteY51" fmla="*/ 1008470 h 1682495"/>
              <a:gd name="connsiteX52" fmla="*/ 2086760 w 8882887"/>
              <a:gd name="connsiteY52" fmla="*/ 1008470 h 1682495"/>
              <a:gd name="connsiteX53" fmla="*/ 2105379 w 8882887"/>
              <a:gd name="connsiteY53" fmla="*/ 1008470 h 1682495"/>
              <a:gd name="connsiteX54" fmla="*/ 2105379 w 8882887"/>
              <a:gd name="connsiteY54" fmla="*/ 1044140 h 1682495"/>
              <a:gd name="connsiteX55" fmla="*/ 2106900 w 8882887"/>
              <a:gd name="connsiteY55" fmla="*/ 1044140 h 1682495"/>
              <a:gd name="connsiteX56" fmla="*/ 2117540 w 8882887"/>
              <a:gd name="connsiteY56" fmla="*/ 1044140 h 1682495"/>
              <a:gd name="connsiteX57" fmla="*/ 2117540 w 8882887"/>
              <a:gd name="connsiteY57" fmla="*/ 1042518 h 1682495"/>
              <a:gd name="connsiteX58" fmla="*/ 2117540 w 8882887"/>
              <a:gd name="connsiteY58" fmla="*/ 1031169 h 1682495"/>
              <a:gd name="connsiteX59" fmla="*/ 2120199 w 8882887"/>
              <a:gd name="connsiteY59" fmla="*/ 1031169 h 1682495"/>
              <a:gd name="connsiteX60" fmla="*/ 2138820 w 8882887"/>
              <a:gd name="connsiteY60" fmla="*/ 1031169 h 1682495"/>
              <a:gd name="connsiteX61" fmla="*/ 2138820 w 8882887"/>
              <a:gd name="connsiteY61" fmla="*/ 1070081 h 1682495"/>
              <a:gd name="connsiteX62" fmla="*/ 2141861 w 8882887"/>
              <a:gd name="connsiteY62" fmla="*/ 1070081 h 1682495"/>
              <a:gd name="connsiteX63" fmla="*/ 2163140 w 8882887"/>
              <a:gd name="connsiteY63" fmla="*/ 1070081 h 1682495"/>
              <a:gd name="connsiteX64" fmla="*/ 2163140 w 8882887"/>
              <a:gd name="connsiteY64" fmla="*/ 1072512 h 1682495"/>
              <a:gd name="connsiteX65" fmla="*/ 2163140 w 8882887"/>
              <a:gd name="connsiteY65" fmla="*/ 1089537 h 1682495"/>
              <a:gd name="connsiteX66" fmla="*/ 2164280 w 8882887"/>
              <a:gd name="connsiteY66" fmla="*/ 1089537 h 1682495"/>
              <a:gd name="connsiteX67" fmla="*/ 2172261 w 8882887"/>
              <a:gd name="connsiteY67" fmla="*/ 1089537 h 1682495"/>
              <a:gd name="connsiteX68" fmla="*/ 2172261 w 8882887"/>
              <a:gd name="connsiteY68" fmla="*/ 1088321 h 1682495"/>
              <a:gd name="connsiteX69" fmla="*/ 2172261 w 8882887"/>
              <a:gd name="connsiteY69" fmla="*/ 1079808 h 1682495"/>
              <a:gd name="connsiteX70" fmla="*/ 2217861 w 8882887"/>
              <a:gd name="connsiteY70" fmla="*/ 1079808 h 1682495"/>
              <a:gd name="connsiteX71" fmla="*/ 2217861 w 8882887"/>
              <a:gd name="connsiteY71" fmla="*/ 1115478 h 1682495"/>
              <a:gd name="connsiteX72" fmla="*/ 2219381 w 8882887"/>
              <a:gd name="connsiteY72" fmla="*/ 1115478 h 1682495"/>
              <a:gd name="connsiteX73" fmla="*/ 2230022 w 8882887"/>
              <a:gd name="connsiteY73" fmla="*/ 1115478 h 1682495"/>
              <a:gd name="connsiteX74" fmla="*/ 2230022 w 8882887"/>
              <a:gd name="connsiteY74" fmla="*/ 1117100 h 1682495"/>
              <a:gd name="connsiteX75" fmla="*/ 2230022 w 8882887"/>
              <a:gd name="connsiteY75" fmla="*/ 1128449 h 1682495"/>
              <a:gd name="connsiteX76" fmla="*/ 2231162 w 8882887"/>
              <a:gd name="connsiteY76" fmla="*/ 1128449 h 1682495"/>
              <a:gd name="connsiteX77" fmla="*/ 2239142 w 8882887"/>
              <a:gd name="connsiteY77" fmla="*/ 1128449 h 1682495"/>
              <a:gd name="connsiteX78" fmla="*/ 2239142 w 8882887"/>
              <a:gd name="connsiteY78" fmla="*/ 1125206 h 1682495"/>
              <a:gd name="connsiteX79" fmla="*/ 2239142 w 8882887"/>
              <a:gd name="connsiteY79" fmla="*/ 1102508 h 1682495"/>
              <a:gd name="connsiteX80" fmla="*/ 2240661 w 8882887"/>
              <a:gd name="connsiteY80" fmla="*/ 1102508 h 1682495"/>
              <a:gd name="connsiteX81" fmla="*/ 2251302 w 8882887"/>
              <a:gd name="connsiteY81" fmla="*/ 1102508 h 1682495"/>
              <a:gd name="connsiteX82" fmla="*/ 2251302 w 8882887"/>
              <a:gd name="connsiteY82" fmla="*/ 1104129 h 1682495"/>
              <a:gd name="connsiteX83" fmla="*/ 2251302 w 8882887"/>
              <a:gd name="connsiteY83" fmla="*/ 1115478 h 1682495"/>
              <a:gd name="connsiteX84" fmla="*/ 2259282 w 8882887"/>
              <a:gd name="connsiteY84" fmla="*/ 1112489 h 1682495"/>
              <a:gd name="connsiteX85" fmla="*/ 2260422 w 8882887"/>
              <a:gd name="connsiteY85" fmla="*/ 1111019 h 1682495"/>
              <a:gd name="connsiteX86" fmla="*/ 2260422 w 8882887"/>
              <a:gd name="connsiteY86" fmla="*/ 1102508 h 1682495"/>
              <a:gd name="connsiteX87" fmla="*/ 2318183 w 8882887"/>
              <a:gd name="connsiteY87" fmla="*/ 1102508 h 1682495"/>
              <a:gd name="connsiteX88" fmla="*/ 2318183 w 8882887"/>
              <a:gd name="connsiteY88" fmla="*/ 1138176 h 1682495"/>
              <a:gd name="connsiteX89" fmla="*/ 2321222 w 8882887"/>
              <a:gd name="connsiteY89" fmla="*/ 1138176 h 1682495"/>
              <a:gd name="connsiteX90" fmla="*/ 2342502 w 8882887"/>
              <a:gd name="connsiteY90" fmla="*/ 1138176 h 1682495"/>
              <a:gd name="connsiteX91" fmla="*/ 2342502 w 8882887"/>
              <a:gd name="connsiteY91" fmla="*/ 1139798 h 1682495"/>
              <a:gd name="connsiteX92" fmla="*/ 2342502 w 8882887"/>
              <a:gd name="connsiteY92" fmla="*/ 1151147 h 1682495"/>
              <a:gd name="connsiteX93" fmla="*/ 2345163 w 8882887"/>
              <a:gd name="connsiteY93" fmla="*/ 1151147 h 1682495"/>
              <a:gd name="connsiteX94" fmla="*/ 2363783 w 8882887"/>
              <a:gd name="connsiteY94" fmla="*/ 1151147 h 1682495"/>
              <a:gd name="connsiteX95" fmla="*/ 2363783 w 8882887"/>
              <a:gd name="connsiteY95" fmla="*/ 1115478 h 1682495"/>
              <a:gd name="connsiteX96" fmla="*/ 2365302 w 8882887"/>
              <a:gd name="connsiteY96" fmla="*/ 1115478 h 1682495"/>
              <a:gd name="connsiteX97" fmla="*/ 2375943 w 8882887"/>
              <a:gd name="connsiteY97" fmla="*/ 1115478 h 1682495"/>
              <a:gd name="connsiteX98" fmla="*/ 2375943 w 8882887"/>
              <a:gd name="connsiteY98" fmla="*/ 1066838 h 1682495"/>
              <a:gd name="connsiteX99" fmla="*/ 2377463 w 8882887"/>
              <a:gd name="connsiteY99" fmla="*/ 1066838 h 1682495"/>
              <a:gd name="connsiteX100" fmla="*/ 2388104 w 8882887"/>
              <a:gd name="connsiteY100" fmla="*/ 1066838 h 1682495"/>
              <a:gd name="connsiteX101" fmla="*/ 2388104 w 8882887"/>
              <a:gd name="connsiteY101" fmla="*/ 1064001 h 1682495"/>
              <a:gd name="connsiteX102" fmla="*/ 2388104 w 8882887"/>
              <a:gd name="connsiteY102" fmla="*/ 1044140 h 1682495"/>
              <a:gd name="connsiteX103" fmla="*/ 2386203 w 8882887"/>
              <a:gd name="connsiteY103" fmla="*/ 1041707 h 1682495"/>
              <a:gd name="connsiteX104" fmla="*/ 2394183 w 8882887"/>
              <a:gd name="connsiteY104" fmla="*/ 1024683 h 1682495"/>
              <a:gd name="connsiteX105" fmla="*/ 2406344 w 8882887"/>
              <a:gd name="connsiteY105" fmla="*/ 1066838 h 1682495"/>
              <a:gd name="connsiteX106" fmla="*/ 2407484 w 8882887"/>
              <a:gd name="connsiteY106" fmla="*/ 1066838 h 1682495"/>
              <a:gd name="connsiteX107" fmla="*/ 2415464 w 8882887"/>
              <a:gd name="connsiteY107" fmla="*/ 1066838 h 1682495"/>
              <a:gd name="connsiteX108" fmla="*/ 2415464 w 8882887"/>
              <a:gd name="connsiteY108" fmla="*/ 907947 h 1682495"/>
              <a:gd name="connsiteX109" fmla="*/ 2417744 w 8882887"/>
              <a:gd name="connsiteY109" fmla="*/ 907947 h 1682495"/>
              <a:gd name="connsiteX110" fmla="*/ 2433704 w 8882887"/>
              <a:gd name="connsiteY110" fmla="*/ 907947 h 1682495"/>
              <a:gd name="connsiteX111" fmla="*/ 2433704 w 8882887"/>
              <a:gd name="connsiteY111" fmla="*/ 836609 h 1682495"/>
              <a:gd name="connsiteX112" fmla="*/ 2473224 w 8882887"/>
              <a:gd name="connsiteY112" fmla="*/ 836609 h 1682495"/>
              <a:gd name="connsiteX113" fmla="*/ 2473224 w 8882887"/>
              <a:gd name="connsiteY113" fmla="*/ 804182 h 1682495"/>
              <a:gd name="connsiteX114" fmla="*/ 2524905 w 8882887"/>
              <a:gd name="connsiteY114" fmla="*/ 804182 h 1682495"/>
              <a:gd name="connsiteX115" fmla="*/ 2524905 w 8882887"/>
              <a:gd name="connsiteY115" fmla="*/ 807830 h 1682495"/>
              <a:gd name="connsiteX116" fmla="*/ 2524905 w 8882887"/>
              <a:gd name="connsiteY116" fmla="*/ 833366 h 1682495"/>
              <a:gd name="connsiteX117" fmla="*/ 2528325 w 8882887"/>
              <a:gd name="connsiteY117" fmla="*/ 833366 h 1682495"/>
              <a:gd name="connsiteX118" fmla="*/ 2552265 w 8882887"/>
              <a:gd name="connsiteY118" fmla="*/ 833366 h 1682495"/>
              <a:gd name="connsiteX119" fmla="*/ 2552265 w 8882887"/>
              <a:gd name="connsiteY119" fmla="*/ 904704 h 1682495"/>
              <a:gd name="connsiteX120" fmla="*/ 2553785 w 8882887"/>
              <a:gd name="connsiteY120" fmla="*/ 904704 h 1682495"/>
              <a:gd name="connsiteX121" fmla="*/ 2564426 w 8882887"/>
              <a:gd name="connsiteY121" fmla="*/ 904704 h 1682495"/>
              <a:gd name="connsiteX122" fmla="*/ 2585706 w 8882887"/>
              <a:gd name="connsiteY122" fmla="*/ 911190 h 1682495"/>
              <a:gd name="connsiteX123" fmla="*/ 2585706 w 8882887"/>
              <a:gd name="connsiteY123" fmla="*/ 969558 h 1682495"/>
              <a:gd name="connsiteX124" fmla="*/ 2587226 w 8882887"/>
              <a:gd name="connsiteY124" fmla="*/ 969558 h 1682495"/>
              <a:gd name="connsiteX125" fmla="*/ 2597865 w 8882887"/>
              <a:gd name="connsiteY125" fmla="*/ 969558 h 1682495"/>
              <a:gd name="connsiteX126" fmla="*/ 2597865 w 8882887"/>
              <a:gd name="connsiteY126" fmla="*/ 971990 h 1682495"/>
              <a:gd name="connsiteX127" fmla="*/ 2597865 w 8882887"/>
              <a:gd name="connsiteY127" fmla="*/ 989013 h 1682495"/>
              <a:gd name="connsiteX128" fmla="*/ 2600906 w 8882887"/>
              <a:gd name="connsiteY128" fmla="*/ 989013 h 1682495"/>
              <a:gd name="connsiteX129" fmla="*/ 2622186 w 8882887"/>
              <a:gd name="connsiteY129" fmla="*/ 989013 h 1682495"/>
              <a:gd name="connsiteX130" fmla="*/ 2631306 w 8882887"/>
              <a:gd name="connsiteY130" fmla="*/ 998742 h 1682495"/>
              <a:gd name="connsiteX131" fmla="*/ 2631306 w 8882887"/>
              <a:gd name="connsiteY131" fmla="*/ 1031169 h 1682495"/>
              <a:gd name="connsiteX132" fmla="*/ 2634726 w 8882887"/>
              <a:gd name="connsiteY132" fmla="*/ 1031169 h 1682495"/>
              <a:gd name="connsiteX133" fmla="*/ 2658666 w 8882887"/>
              <a:gd name="connsiteY133" fmla="*/ 1031169 h 1682495"/>
              <a:gd name="connsiteX134" fmla="*/ 2658666 w 8882887"/>
              <a:gd name="connsiteY134" fmla="*/ 1032789 h 1682495"/>
              <a:gd name="connsiteX135" fmla="*/ 2658666 w 8882887"/>
              <a:gd name="connsiteY135" fmla="*/ 1044140 h 1682495"/>
              <a:gd name="connsiteX136" fmla="*/ 2660567 w 8882887"/>
              <a:gd name="connsiteY136" fmla="*/ 1044140 h 1682495"/>
              <a:gd name="connsiteX137" fmla="*/ 2673867 w 8882887"/>
              <a:gd name="connsiteY137" fmla="*/ 1044140 h 1682495"/>
              <a:gd name="connsiteX138" fmla="*/ 2673867 w 8882887"/>
              <a:gd name="connsiteY138" fmla="*/ 1047381 h 1682495"/>
              <a:gd name="connsiteX139" fmla="*/ 2673867 w 8882887"/>
              <a:gd name="connsiteY139" fmla="*/ 1070081 h 1682495"/>
              <a:gd name="connsiteX140" fmla="*/ 2679947 w 8882887"/>
              <a:gd name="connsiteY140" fmla="*/ 1067243 h 1682495"/>
              <a:gd name="connsiteX141" fmla="*/ 2679947 w 8882887"/>
              <a:gd name="connsiteY141" fmla="*/ 1047381 h 1682495"/>
              <a:gd name="connsiteX142" fmla="*/ 2681466 w 8882887"/>
              <a:gd name="connsiteY142" fmla="*/ 1047381 h 1682495"/>
              <a:gd name="connsiteX143" fmla="*/ 2692107 w 8882887"/>
              <a:gd name="connsiteY143" fmla="*/ 1047381 h 1682495"/>
              <a:gd name="connsiteX144" fmla="*/ 2692107 w 8882887"/>
              <a:gd name="connsiteY144" fmla="*/ 1049814 h 1682495"/>
              <a:gd name="connsiteX145" fmla="*/ 2692107 w 8882887"/>
              <a:gd name="connsiteY145" fmla="*/ 1066838 h 1682495"/>
              <a:gd name="connsiteX146" fmla="*/ 2693247 w 8882887"/>
              <a:gd name="connsiteY146" fmla="*/ 1066838 h 1682495"/>
              <a:gd name="connsiteX147" fmla="*/ 2701227 w 8882887"/>
              <a:gd name="connsiteY147" fmla="*/ 1066838 h 1682495"/>
              <a:gd name="connsiteX148" fmla="*/ 2774187 w 8882887"/>
              <a:gd name="connsiteY148" fmla="*/ 1060353 h 1682495"/>
              <a:gd name="connsiteX149" fmla="*/ 2774187 w 8882887"/>
              <a:gd name="connsiteY149" fmla="*/ 1062380 h 1682495"/>
              <a:gd name="connsiteX150" fmla="*/ 2774187 w 8882887"/>
              <a:gd name="connsiteY150" fmla="*/ 1076565 h 1682495"/>
              <a:gd name="connsiteX151" fmla="*/ 2775327 w 8882887"/>
              <a:gd name="connsiteY151" fmla="*/ 1076565 h 1682495"/>
              <a:gd name="connsiteX152" fmla="*/ 2783309 w 8882887"/>
              <a:gd name="connsiteY152" fmla="*/ 1076565 h 1682495"/>
              <a:gd name="connsiteX153" fmla="*/ 2783309 w 8882887"/>
              <a:gd name="connsiteY153" fmla="*/ 1079808 h 1682495"/>
              <a:gd name="connsiteX154" fmla="*/ 2783309 w 8882887"/>
              <a:gd name="connsiteY154" fmla="*/ 1102508 h 1682495"/>
              <a:gd name="connsiteX155" fmla="*/ 2786348 w 8882887"/>
              <a:gd name="connsiteY155" fmla="*/ 1100481 h 1682495"/>
              <a:gd name="connsiteX156" fmla="*/ 2807628 w 8882887"/>
              <a:gd name="connsiteY156" fmla="*/ 1086294 h 1682495"/>
              <a:gd name="connsiteX157" fmla="*/ 2816748 w 8882887"/>
              <a:gd name="connsiteY157" fmla="*/ 1024683 h 1682495"/>
              <a:gd name="connsiteX158" fmla="*/ 2817888 w 8882887"/>
              <a:gd name="connsiteY158" fmla="*/ 1024278 h 1682495"/>
              <a:gd name="connsiteX159" fmla="*/ 2825868 w 8882887"/>
              <a:gd name="connsiteY159" fmla="*/ 1021440 h 1682495"/>
              <a:gd name="connsiteX160" fmla="*/ 2828909 w 8882887"/>
              <a:gd name="connsiteY160" fmla="*/ 917675 h 1682495"/>
              <a:gd name="connsiteX161" fmla="*/ 2831949 w 8882887"/>
              <a:gd name="connsiteY161" fmla="*/ 1021440 h 1682495"/>
              <a:gd name="connsiteX162" fmla="*/ 2833089 w 8882887"/>
              <a:gd name="connsiteY162" fmla="*/ 1021845 h 1682495"/>
              <a:gd name="connsiteX163" fmla="*/ 2841069 w 8882887"/>
              <a:gd name="connsiteY163" fmla="*/ 1024683 h 1682495"/>
              <a:gd name="connsiteX164" fmla="*/ 2841069 w 8882887"/>
              <a:gd name="connsiteY164" fmla="*/ 894977 h 1682495"/>
              <a:gd name="connsiteX165" fmla="*/ 2847149 w 8882887"/>
              <a:gd name="connsiteY165" fmla="*/ 846336 h 1682495"/>
              <a:gd name="connsiteX166" fmla="*/ 2904909 w 8882887"/>
              <a:gd name="connsiteY166" fmla="*/ 846336 h 1682495"/>
              <a:gd name="connsiteX167" fmla="*/ 2904909 w 8882887"/>
              <a:gd name="connsiteY167" fmla="*/ 894977 h 1682495"/>
              <a:gd name="connsiteX168" fmla="*/ 2906049 w 8882887"/>
              <a:gd name="connsiteY168" fmla="*/ 894977 h 1682495"/>
              <a:gd name="connsiteX169" fmla="*/ 2914029 w 8882887"/>
              <a:gd name="connsiteY169" fmla="*/ 894977 h 1682495"/>
              <a:gd name="connsiteX170" fmla="*/ 2914029 w 8882887"/>
              <a:gd name="connsiteY170" fmla="*/ 771755 h 1682495"/>
              <a:gd name="connsiteX171" fmla="*/ 2916690 w 8882887"/>
              <a:gd name="connsiteY171" fmla="*/ 771755 h 1682495"/>
              <a:gd name="connsiteX172" fmla="*/ 2935310 w 8882887"/>
              <a:gd name="connsiteY172" fmla="*/ 771755 h 1682495"/>
              <a:gd name="connsiteX173" fmla="*/ 2935310 w 8882887"/>
              <a:gd name="connsiteY173" fmla="*/ 768918 h 1682495"/>
              <a:gd name="connsiteX174" fmla="*/ 2935310 w 8882887"/>
              <a:gd name="connsiteY174" fmla="*/ 749057 h 1682495"/>
              <a:gd name="connsiteX175" fmla="*/ 2968751 w 8882887"/>
              <a:gd name="connsiteY175" fmla="*/ 749057 h 1682495"/>
              <a:gd name="connsiteX176" fmla="*/ 2968751 w 8882887"/>
              <a:gd name="connsiteY176" fmla="*/ 747435 h 1682495"/>
              <a:gd name="connsiteX177" fmla="*/ 2968751 w 8882887"/>
              <a:gd name="connsiteY177" fmla="*/ 736086 h 1682495"/>
              <a:gd name="connsiteX178" fmla="*/ 2971410 w 8882887"/>
              <a:gd name="connsiteY178" fmla="*/ 736086 h 1682495"/>
              <a:gd name="connsiteX179" fmla="*/ 2990031 w 8882887"/>
              <a:gd name="connsiteY179" fmla="*/ 736086 h 1682495"/>
              <a:gd name="connsiteX180" fmla="*/ 2990031 w 8882887"/>
              <a:gd name="connsiteY180" fmla="*/ 737708 h 1682495"/>
              <a:gd name="connsiteX181" fmla="*/ 2990031 w 8882887"/>
              <a:gd name="connsiteY181" fmla="*/ 749057 h 1682495"/>
              <a:gd name="connsiteX182" fmla="*/ 2991171 w 8882887"/>
              <a:gd name="connsiteY182" fmla="*/ 749057 h 1682495"/>
              <a:gd name="connsiteX183" fmla="*/ 2999151 w 8882887"/>
              <a:gd name="connsiteY183" fmla="*/ 749057 h 1682495"/>
              <a:gd name="connsiteX184" fmla="*/ 3014351 w 8882887"/>
              <a:gd name="connsiteY184" fmla="*/ 742571 h 1682495"/>
              <a:gd name="connsiteX185" fmla="*/ 3020430 w 8882887"/>
              <a:gd name="connsiteY185" fmla="*/ 747435 h 1682495"/>
              <a:gd name="connsiteX186" fmla="*/ 3020430 w 8882887"/>
              <a:gd name="connsiteY186" fmla="*/ 736086 h 1682495"/>
              <a:gd name="connsiteX187" fmla="*/ 3023850 w 8882887"/>
              <a:gd name="connsiteY187" fmla="*/ 736086 h 1682495"/>
              <a:gd name="connsiteX188" fmla="*/ 3047792 w 8882887"/>
              <a:gd name="connsiteY188" fmla="*/ 736086 h 1682495"/>
              <a:gd name="connsiteX189" fmla="*/ 3047792 w 8882887"/>
              <a:gd name="connsiteY189" fmla="*/ 737708 h 1682495"/>
              <a:gd name="connsiteX190" fmla="*/ 3047792 w 8882887"/>
              <a:gd name="connsiteY190" fmla="*/ 749057 h 1682495"/>
              <a:gd name="connsiteX191" fmla="*/ 3093392 w 8882887"/>
              <a:gd name="connsiteY191" fmla="*/ 749057 h 1682495"/>
              <a:gd name="connsiteX192" fmla="*/ 3093392 w 8882887"/>
              <a:gd name="connsiteY192" fmla="*/ 751488 h 1682495"/>
              <a:gd name="connsiteX193" fmla="*/ 3093392 w 8882887"/>
              <a:gd name="connsiteY193" fmla="*/ 768513 h 1682495"/>
              <a:gd name="connsiteX194" fmla="*/ 3132912 w 8882887"/>
              <a:gd name="connsiteY194" fmla="*/ 768513 h 1682495"/>
              <a:gd name="connsiteX195" fmla="*/ 3132912 w 8882887"/>
              <a:gd name="connsiteY195" fmla="*/ 813909 h 1682495"/>
              <a:gd name="connsiteX196" fmla="*/ 3134052 w 8882887"/>
              <a:gd name="connsiteY196" fmla="*/ 813909 h 1682495"/>
              <a:gd name="connsiteX197" fmla="*/ 3142032 w 8882887"/>
              <a:gd name="connsiteY197" fmla="*/ 813909 h 1682495"/>
              <a:gd name="connsiteX198" fmla="*/ 3142032 w 8882887"/>
              <a:gd name="connsiteY198" fmla="*/ 815531 h 1682495"/>
              <a:gd name="connsiteX199" fmla="*/ 3142032 w 8882887"/>
              <a:gd name="connsiteY199" fmla="*/ 826881 h 1682495"/>
              <a:gd name="connsiteX200" fmla="*/ 3148113 w 8882887"/>
              <a:gd name="connsiteY200" fmla="*/ 872277 h 1682495"/>
              <a:gd name="connsiteX201" fmla="*/ 3149253 w 8882887"/>
              <a:gd name="connsiteY201" fmla="*/ 872277 h 1682495"/>
              <a:gd name="connsiteX202" fmla="*/ 3157233 w 8882887"/>
              <a:gd name="connsiteY202" fmla="*/ 872277 h 1682495"/>
              <a:gd name="connsiteX203" fmla="*/ 3157233 w 8882887"/>
              <a:gd name="connsiteY203" fmla="*/ 873494 h 1682495"/>
              <a:gd name="connsiteX204" fmla="*/ 3157233 w 8882887"/>
              <a:gd name="connsiteY204" fmla="*/ 882006 h 1682495"/>
              <a:gd name="connsiteX205" fmla="*/ 3158753 w 8882887"/>
              <a:gd name="connsiteY205" fmla="*/ 882006 h 1682495"/>
              <a:gd name="connsiteX206" fmla="*/ 3169392 w 8882887"/>
              <a:gd name="connsiteY206" fmla="*/ 882006 h 1682495"/>
              <a:gd name="connsiteX207" fmla="*/ 3169392 w 8882887"/>
              <a:gd name="connsiteY207" fmla="*/ 927404 h 1682495"/>
              <a:gd name="connsiteX208" fmla="*/ 3172433 w 8882887"/>
              <a:gd name="connsiteY208" fmla="*/ 927404 h 1682495"/>
              <a:gd name="connsiteX209" fmla="*/ 3193713 w 8882887"/>
              <a:gd name="connsiteY209" fmla="*/ 927404 h 1682495"/>
              <a:gd name="connsiteX210" fmla="*/ 3193713 w 8882887"/>
              <a:gd name="connsiteY210" fmla="*/ 963072 h 1682495"/>
              <a:gd name="connsiteX211" fmla="*/ 3196754 w 8882887"/>
              <a:gd name="connsiteY211" fmla="*/ 965504 h 1682495"/>
              <a:gd name="connsiteX212" fmla="*/ 3196754 w 8882887"/>
              <a:gd name="connsiteY212" fmla="*/ 982529 h 1682495"/>
              <a:gd name="connsiteX213" fmla="*/ 3197894 w 8882887"/>
              <a:gd name="connsiteY213" fmla="*/ 982529 h 1682495"/>
              <a:gd name="connsiteX214" fmla="*/ 3205874 w 8882887"/>
              <a:gd name="connsiteY214" fmla="*/ 982529 h 1682495"/>
              <a:gd name="connsiteX215" fmla="*/ 3205874 w 8882887"/>
              <a:gd name="connsiteY215" fmla="*/ 1018197 h 1682495"/>
              <a:gd name="connsiteX216" fmla="*/ 3207773 w 8882887"/>
              <a:gd name="connsiteY216" fmla="*/ 1018197 h 1682495"/>
              <a:gd name="connsiteX217" fmla="*/ 3221073 w 8882887"/>
              <a:gd name="connsiteY217" fmla="*/ 1018197 h 1682495"/>
              <a:gd name="connsiteX218" fmla="*/ 3224114 w 8882887"/>
              <a:gd name="connsiteY218" fmla="*/ 1024278 h 1682495"/>
              <a:gd name="connsiteX219" fmla="*/ 3224114 w 8882887"/>
              <a:gd name="connsiteY219" fmla="*/ 1044140 h 1682495"/>
              <a:gd name="connsiteX220" fmla="*/ 3226394 w 8882887"/>
              <a:gd name="connsiteY220" fmla="*/ 1041302 h 1682495"/>
              <a:gd name="connsiteX221" fmla="*/ 3242354 w 8882887"/>
              <a:gd name="connsiteY221" fmla="*/ 1021440 h 1682495"/>
              <a:gd name="connsiteX222" fmla="*/ 3284915 w 8882887"/>
              <a:gd name="connsiteY222" fmla="*/ 1021440 h 1682495"/>
              <a:gd name="connsiteX223" fmla="*/ 3284915 w 8882887"/>
              <a:gd name="connsiteY223" fmla="*/ 1151147 h 1682495"/>
              <a:gd name="connsiteX224" fmla="*/ 3286055 w 8882887"/>
              <a:gd name="connsiteY224" fmla="*/ 1151147 h 1682495"/>
              <a:gd name="connsiteX225" fmla="*/ 3294035 w 8882887"/>
              <a:gd name="connsiteY225" fmla="*/ 1151147 h 1682495"/>
              <a:gd name="connsiteX226" fmla="*/ 3295175 w 8882887"/>
              <a:gd name="connsiteY226" fmla="*/ 1149120 h 1682495"/>
              <a:gd name="connsiteX227" fmla="*/ 3303155 w 8882887"/>
              <a:gd name="connsiteY227" fmla="*/ 1134933 h 1682495"/>
              <a:gd name="connsiteX228" fmla="*/ 3303155 w 8882887"/>
              <a:gd name="connsiteY228" fmla="*/ 1137771 h 1682495"/>
              <a:gd name="connsiteX229" fmla="*/ 3303155 w 8882887"/>
              <a:gd name="connsiteY229" fmla="*/ 1157633 h 1682495"/>
              <a:gd name="connsiteX230" fmla="*/ 3309234 w 8882887"/>
              <a:gd name="connsiteY230" fmla="*/ 1089537 h 1682495"/>
              <a:gd name="connsiteX231" fmla="*/ 3310374 w 8882887"/>
              <a:gd name="connsiteY231" fmla="*/ 1089537 h 1682495"/>
              <a:gd name="connsiteX232" fmla="*/ 3318354 w 8882887"/>
              <a:gd name="connsiteY232" fmla="*/ 1089537 h 1682495"/>
              <a:gd name="connsiteX233" fmla="*/ 3318354 w 8882887"/>
              <a:gd name="connsiteY233" fmla="*/ 992256 h 1682495"/>
              <a:gd name="connsiteX234" fmla="*/ 3319875 w 8882887"/>
              <a:gd name="connsiteY234" fmla="*/ 992256 h 1682495"/>
              <a:gd name="connsiteX235" fmla="*/ 3330515 w 8882887"/>
              <a:gd name="connsiteY235" fmla="*/ 992256 h 1682495"/>
              <a:gd name="connsiteX236" fmla="*/ 3348755 w 8882887"/>
              <a:gd name="connsiteY236" fmla="*/ 927404 h 1682495"/>
              <a:gd name="connsiteX237" fmla="*/ 3350655 w 8882887"/>
              <a:gd name="connsiteY237" fmla="*/ 927404 h 1682495"/>
              <a:gd name="connsiteX238" fmla="*/ 3363956 w 8882887"/>
              <a:gd name="connsiteY238" fmla="*/ 927404 h 1682495"/>
              <a:gd name="connsiteX239" fmla="*/ 3379155 w 8882887"/>
              <a:gd name="connsiteY239" fmla="*/ 992256 h 1682495"/>
              <a:gd name="connsiteX240" fmla="*/ 3380675 w 8882887"/>
              <a:gd name="connsiteY240" fmla="*/ 992256 h 1682495"/>
              <a:gd name="connsiteX241" fmla="*/ 3391316 w 8882887"/>
              <a:gd name="connsiteY241" fmla="*/ 992256 h 1682495"/>
              <a:gd name="connsiteX242" fmla="*/ 3391316 w 8882887"/>
              <a:gd name="connsiteY242" fmla="*/ 1050624 h 1682495"/>
              <a:gd name="connsiteX243" fmla="*/ 3393975 w 8882887"/>
              <a:gd name="connsiteY243" fmla="*/ 1050624 h 1682495"/>
              <a:gd name="connsiteX244" fmla="*/ 3412596 w 8882887"/>
              <a:gd name="connsiteY244" fmla="*/ 1050624 h 1682495"/>
              <a:gd name="connsiteX245" fmla="*/ 3412596 w 8882887"/>
              <a:gd name="connsiteY245" fmla="*/ 1053867 h 1682495"/>
              <a:gd name="connsiteX246" fmla="*/ 3412596 w 8882887"/>
              <a:gd name="connsiteY246" fmla="*/ 1076565 h 1682495"/>
              <a:gd name="connsiteX247" fmla="*/ 3418676 w 8882887"/>
              <a:gd name="connsiteY247" fmla="*/ 1073324 h 1682495"/>
              <a:gd name="connsiteX248" fmla="*/ 3418676 w 8882887"/>
              <a:gd name="connsiteY248" fmla="*/ 1050624 h 1682495"/>
              <a:gd name="connsiteX249" fmla="*/ 3420956 w 8882887"/>
              <a:gd name="connsiteY249" fmla="*/ 1050624 h 1682495"/>
              <a:gd name="connsiteX250" fmla="*/ 3436916 w 8882887"/>
              <a:gd name="connsiteY250" fmla="*/ 1050624 h 1682495"/>
              <a:gd name="connsiteX251" fmla="*/ 3436916 w 8882887"/>
              <a:gd name="connsiteY251" fmla="*/ 1053056 h 1682495"/>
              <a:gd name="connsiteX252" fmla="*/ 3436916 w 8882887"/>
              <a:gd name="connsiteY252" fmla="*/ 1070081 h 1682495"/>
              <a:gd name="connsiteX253" fmla="*/ 3482517 w 8882887"/>
              <a:gd name="connsiteY253" fmla="*/ 1070081 h 1682495"/>
              <a:gd name="connsiteX254" fmla="*/ 3482517 w 8882887"/>
              <a:gd name="connsiteY254" fmla="*/ 1014956 h 1682495"/>
              <a:gd name="connsiteX255" fmla="*/ 3484416 w 8882887"/>
              <a:gd name="connsiteY255" fmla="*/ 1014956 h 1682495"/>
              <a:gd name="connsiteX256" fmla="*/ 3497717 w 8882887"/>
              <a:gd name="connsiteY256" fmla="*/ 1014956 h 1682495"/>
              <a:gd name="connsiteX257" fmla="*/ 3497717 w 8882887"/>
              <a:gd name="connsiteY257" fmla="*/ 1047381 h 1682495"/>
              <a:gd name="connsiteX258" fmla="*/ 3500757 w 8882887"/>
              <a:gd name="connsiteY258" fmla="*/ 998742 h 1682495"/>
              <a:gd name="connsiteX259" fmla="*/ 3534197 w 8882887"/>
              <a:gd name="connsiteY259" fmla="*/ 998742 h 1682495"/>
              <a:gd name="connsiteX260" fmla="*/ 3534197 w 8882887"/>
              <a:gd name="connsiteY260" fmla="*/ 996309 h 1682495"/>
              <a:gd name="connsiteX261" fmla="*/ 3534197 w 8882887"/>
              <a:gd name="connsiteY261" fmla="*/ 979286 h 1682495"/>
              <a:gd name="connsiteX262" fmla="*/ 3535337 w 8882887"/>
              <a:gd name="connsiteY262" fmla="*/ 979286 h 1682495"/>
              <a:gd name="connsiteX263" fmla="*/ 3543317 w 8882887"/>
              <a:gd name="connsiteY263" fmla="*/ 979286 h 1682495"/>
              <a:gd name="connsiteX264" fmla="*/ 3543317 w 8882887"/>
              <a:gd name="connsiteY264" fmla="*/ 976449 h 1682495"/>
              <a:gd name="connsiteX265" fmla="*/ 3543317 w 8882887"/>
              <a:gd name="connsiteY265" fmla="*/ 956588 h 1682495"/>
              <a:gd name="connsiteX266" fmla="*/ 3549398 w 8882887"/>
              <a:gd name="connsiteY266" fmla="*/ 966315 h 1682495"/>
              <a:gd name="connsiteX267" fmla="*/ 3552818 w 8882887"/>
              <a:gd name="connsiteY267" fmla="*/ 966315 h 1682495"/>
              <a:gd name="connsiteX268" fmla="*/ 3576758 w 8882887"/>
              <a:gd name="connsiteY268" fmla="*/ 966315 h 1682495"/>
              <a:gd name="connsiteX269" fmla="*/ 3576758 w 8882887"/>
              <a:gd name="connsiteY269" fmla="*/ 965099 h 1682495"/>
              <a:gd name="connsiteX270" fmla="*/ 3576758 w 8882887"/>
              <a:gd name="connsiteY270" fmla="*/ 956588 h 1682495"/>
              <a:gd name="connsiteX271" fmla="*/ 3577898 w 8882887"/>
              <a:gd name="connsiteY271" fmla="*/ 956588 h 1682495"/>
              <a:gd name="connsiteX272" fmla="*/ 3585878 w 8882887"/>
              <a:gd name="connsiteY272" fmla="*/ 956588 h 1682495"/>
              <a:gd name="connsiteX273" fmla="*/ 3585878 w 8882887"/>
              <a:gd name="connsiteY273" fmla="*/ 958614 h 1682495"/>
              <a:gd name="connsiteX274" fmla="*/ 3585878 w 8882887"/>
              <a:gd name="connsiteY274" fmla="*/ 972801 h 1682495"/>
              <a:gd name="connsiteX275" fmla="*/ 3643638 w 8882887"/>
              <a:gd name="connsiteY275" fmla="*/ 972801 h 1682495"/>
              <a:gd name="connsiteX276" fmla="*/ 3643638 w 8882887"/>
              <a:gd name="connsiteY276" fmla="*/ 1180331 h 1682495"/>
              <a:gd name="connsiteX277" fmla="*/ 3645918 w 8882887"/>
              <a:gd name="connsiteY277" fmla="*/ 1180331 h 1682495"/>
              <a:gd name="connsiteX278" fmla="*/ 3661878 w 8882887"/>
              <a:gd name="connsiteY278" fmla="*/ 1180331 h 1682495"/>
              <a:gd name="connsiteX279" fmla="*/ 3661878 w 8882887"/>
              <a:gd name="connsiteY279" fmla="*/ 1160876 h 1682495"/>
              <a:gd name="connsiteX280" fmla="*/ 3667959 w 8882887"/>
              <a:gd name="connsiteY280" fmla="*/ 1160876 h 1682495"/>
              <a:gd name="connsiteX281" fmla="*/ 3667959 w 8882887"/>
              <a:gd name="connsiteY281" fmla="*/ 1180331 h 1682495"/>
              <a:gd name="connsiteX282" fmla="*/ 3713559 w 8882887"/>
              <a:gd name="connsiteY282" fmla="*/ 1180331 h 1682495"/>
              <a:gd name="connsiteX283" fmla="*/ 3713559 w 8882887"/>
              <a:gd name="connsiteY283" fmla="*/ 1134933 h 1682495"/>
              <a:gd name="connsiteX284" fmla="*/ 3731799 w 8882887"/>
              <a:gd name="connsiteY284" fmla="*/ 1134933 h 1682495"/>
              <a:gd name="connsiteX285" fmla="*/ 3750039 w 8882887"/>
              <a:gd name="connsiteY285" fmla="*/ 1131692 h 1682495"/>
              <a:gd name="connsiteX286" fmla="*/ 3756120 w 8882887"/>
              <a:gd name="connsiteY286" fmla="*/ 1134933 h 1682495"/>
              <a:gd name="connsiteX287" fmla="*/ 3771320 w 8882887"/>
              <a:gd name="connsiteY287" fmla="*/ 1134933 h 1682495"/>
              <a:gd name="connsiteX288" fmla="*/ 3771320 w 8882887"/>
              <a:gd name="connsiteY288" fmla="*/ 1180331 h 1682495"/>
              <a:gd name="connsiteX289" fmla="*/ 3783480 w 8882887"/>
              <a:gd name="connsiteY289" fmla="*/ 1180331 h 1682495"/>
              <a:gd name="connsiteX290" fmla="*/ 3783480 w 8882887"/>
              <a:gd name="connsiteY290" fmla="*/ 1206273 h 1682495"/>
              <a:gd name="connsiteX291" fmla="*/ 3797484 w 8882887"/>
              <a:gd name="connsiteY291" fmla="*/ 1207631 h 1682495"/>
              <a:gd name="connsiteX292" fmla="*/ 3816921 w 8882887"/>
              <a:gd name="connsiteY292" fmla="*/ 1207631 h 1682495"/>
              <a:gd name="connsiteX293" fmla="*/ 3816921 w 8882887"/>
              <a:gd name="connsiteY293" fmla="*/ 1183574 h 1682495"/>
              <a:gd name="connsiteX294" fmla="*/ 3918855 w 8882887"/>
              <a:gd name="connsiteY294" fmla="*/ 1183574 h 1682495"/>
              <a:gd name="connsiteX295" fmla="*/ 3918855 w 8882887"/>
              <a:gd name="connsiteY295" fmla="*/ 1055694 h 1682495"/>
              <a:gd name="connsiteX296" fmla="*/ 4026867 w 8882887"/>
              <a:gd name="connsiteY296" fmla="*/ 1055694 h 1682495"/>
              <a:gd name="connsiteX297" fmla="*/ 4026867 w 8882887"/>
              <a:gd name="connsiteY297" fmla="*/ 1173846 h 1682495"/>
              <a:gd name="connsiteX298" fmla="*/ 4029723 w 8882887"/>
              <a:gd name="connsiteY298" fmla="*/ 1173846 h 1682495"/>
              <a:gd name="connsiteX299" fmla="*/ 4031586 w 8882887"/>
              <a:gd name="connsiteY299" fmla="*/ 1207631 h 1682495"/>
              <a:gd name="connsiteX300" fmla="*/ 4046100 w 8882887"/>
              <a:gd name="connsiteY300" fmla="*/ 1207631 h 1682495"/>
              <a:gd name="connsiteX301" fmla="*/ 4047963 w 8882887"/>
              <a:gd name="connsiteY301" fmla="*/ 1173846 h 1682495"/>
              <a:gd name="connsiteX302" fmla="*/ 4057083 w 8882887"/>
              <a:gd name="connsiteY302" fmla="*/ 1173846 h 1682495"/>
              <a:gd name="connsiteX303" fmla="*/ 4058946 w 8882887"/>
              <a:gd name="connsiteY303" fmla="*/ 1207631 h 1682495"/>
              <a:gd name="connsiteX304" fmla="*/ 4134879 w 8882887"/>
              <a:gd name="connsiteY304" fmla="*/ 1207631 h 1682495"/>
              <a:gd name="connsiteX305" fmla="*/ 4134879 w 8882887"/>
              <a:gd name="connsiteY305" fmla="*/ 963089 h 1682495"/>
              <a:gd name="connsiteX306" fmla="*/ 4430870 w 8882887"/>
              <a:gd name="connsiteY306" fmla="*/ 963089 h 1682495"/>
              <a:gd name="connsiteX307" fmla="*/ 4430870 w 8882887"/>
              <a:gd name="connsiteY307" fmla="*/ 1207631 h 1682495"/>
              <a:gd name="connsiteX308" fmla="*/ 4458915 w 8882887"/>
              <a:gd name="connsiteY308" fmla="*/ 1207631 h 1682495"/>
              <a:gd name="connsiteX309" fmla="*/ 4458915 w 8882887"/>
              <a:gd name="connsiteY309" fmla="*/ 1083591 h 1682495"/>
              <a:gd name="connsiteX310" fmla="*/ 4601595 w 8882887"/>
              <a:gd name="connsiteY310" fmla="*/ 1083591 h 1682495"/>
              <a:gd name="connsiteX311" fmla="*/ 4619491 w 8882887"/>
              <a:gd name="connsiteY311" fmla="*/ 606380 h 1682495"/>
              <a:gd name="connsiteX312" fmla="*/ 4601251 w 8882887"/>
              <a:gd name="connsiteY312" fmla="*/ 573953 h 1682495"/>
              <a:gd name="connsiteX313" fmla="*/ 4592131 w 8882887"/>
              <a:gd name="connsiteY313" fmla="*/ 567467 h 1682495"/>
              <a:gd name="connsiteX314" fmla="*/ 4604291 w 8882887"/>
              <a:gd name="connsiteY314" fmla="*/ 531798 h 1682495"/>
              <a:gd name="connsiteX315" fmla="*/ 4604291 w 8882887"/>
              <a:gd name="connsiteY315" fmla="*/ 505857 h 1682495"/>
              <a:gd name="connsiteX316" fmla="*/ 4625571 w 8882887"/>
              <a:gd name="connsiteY316" fmla="*/ 505857 h 1682495"/>
              <a:gd name="connsiteX317" fmla="*/ 4625571 w 8882887"/>
              <a:gd name="connsiteY317" fmla="*/ 473430 h 1682495"/>
              <a:gd name="connsiteX318" fmla="*/ 4628611 w 8882887"/>
              <a:gd name="connsiteY318" fmla="*/ 466944 h 1682495"/>
              <a:gd name="connsiteX319" fmla="*/ 4628611 w 8882887"/>
              <a:gd name="connsiteY319" fmla="*/ 350208 h 1682495"/>
              <a:gd name="connsiteX320" fmla="*/ 4625571 w 8882887"/>
              <a:gd name="connsiteY320" fmla="*/ 340481 h 1682495"/>
              <a:gd name="connsiteX321" fmla="*/ 4634691 w 8882887"/>
              <a:gd name="connsiteY321" fmla="*/ 330752 h 1682495"/>
              <a:gd name="connsiteX322" fmla="*/ 4634691 w 8882887"/>
              <a:gd name="connsiteY322" fmla="*/ 243200 h 1682495"/>
              <a:gd name="connsiteX323" fmla="*/ 4637731 w 8882887"/>
              <a:gd name="connsiteY323" fmla="*/ 236715 h 1682495"/>
              <a:gd name="connsiteX324" fmla="*/ 4637731 w 8882887"/>
              <a:gd name="connsiteY324" fmla="*/ 152406 h 1682495"/>
              <a:gd name="connsiteX325" fmla="*/ 4640771 w 8882887"/>
              <a:gd name="connsiteY325" fmla="*/ 123222 h 1682495"/>
              <a:gd name="connsiteX326" fmla="*/ 4646851 w 8882887"/>
              <a:gd name="connsiteY326" fmla="*/ 149163 h 1682495"/>
              <a:gd name="connsiteX327" fmla="*/ 4649891 w 8882887"/>
              <a:gd name="connsiteY327" fmla="*/ 236715 h 1682495"/>
              <a:gd name="connsiteX328" fmla="*/ 4652931 w 8882887"/>
              <a:gd name="connsiteY328" fmla="*/ 330752 h 1682495"/>
              <a:gd name="connsiteX329" fmla="*/ 4662051 w 8882887"/>
              <a:gd name="connsiteY329" fmla="*/ 340481 h 1682495"/>
              <a:gd name="connsiteX330" fmla="*/ 4659011 w 8882887"/>
              <a:gd name="connsiteY330" fmla="*/ 350208 h 1682495"/>
              <a:gd name="connsiteX331" fmla="*/ 4659011 w 8882887"/>
              <a:gd name="connsiteY331" fmla="*/ 466944 h 1682495"/>
              <a:gd name="connsiteX332" fmla="*/ 4662051 w 8882887"/>
              <a:gd name="connsiteY332" fmla="*/ 473430 h 1682495"/>
              <a:gd name="connsiteX333" fmla="*/ 4662051 w 8882887"/>
              <a:gd name="connsiteY333" fmla="*/ 505857 h 1682495"/>
              <a:gd name="connsiteX334" fmla="*/ 4683331 w 8882887"/>
              <a:gd name="connsiteY334" fmla="*/ 505857 h 1682495"/>
              <a:gd name="connsiteX335" fmla="*/ 4683331 w 8882887"/>
              <a:gd name="connsiteY335" fmla="*/ 531798 h 1682495"/>
              <a:gd name="connsiteX336" fmla="*/ 4695493 w 8882887"/>
              <a:gd name="connsiteY336" fmla="*/ 567467 h 1682495"/>
              <a:gd name="connsiteX337" fmla="*/ 4686373 w 8882887"/>
              <a:gd name="connsiteY337" fmla="*/ 573953 h 1682495"/>
              <a:gd name="connsiteX338" fmla="*/ 4668131 w 8882887"/>
              <a:gd name="connsiteY338" fmla="*/ 606380 h 1682495"/>
              <a:gd name="connsiteX339" fmla="*/ 4680291 w 8882887"/>
              <a:gd name="connsiteY339" fmla="*/ 985772 h 1682495"/>
              <a:gd name="connsiteX340" fmla="*/ 4777573 w 8882887"/>
              <a:gd name="connsiteY340" fmla="*/ 985772 h 1682495"/>
              <a:gd name="connsiteX341" fmla="*/ 4777573 w 8882887"/>
              <a:gd name="connsiteY341" fmla="*/ 1099265 h 1682495"/>
              <a:gd name="connsiteX342" fmla="*/ 4789733 w 8882887"/>
              <a:gd name="connsiteY342" fmla="*/ 1099265 h 1682495"/>
              <a:gd name="connsiteX343" fmla="*/ 4792773 w 8882887"/>
              <a:gd name="connsiteY343" fmla="*/ 1089537 h 1682495"/>
              <a:gd name="connsiteX344" fmla="*/ 4801893 w 8882887"/>
              <a:gd name="connsiteY344" fmla="*/ 1089537 h 1682495"/>
              <a:gd name="connsiteX345" fmla="*/ 4804935 w 8882887"/>
              <a:gd name="connsiteY345" fmla="*/ 1102508 h 1682495"/>
              <a:gd name="connsiteX346" fmla="*/ 4823175 w 8882887"/>
              <a:gd name="connsiteY346" fmla="*/ 1102508 h 1682495"/>
              <a:gd name="connsiteX347" fmla="*/ 4823175 w 8882887"/>
              <a:gd name="connsiteY347" fmla="*/ 1092779 h 1682495"/>
              <a:gd name="connsiteX348" fmla="*/ 4856613 w 8882887"/>
              <a:gd name="connsiteY348" fmla="*/ 1092779 h 1682495"/>
              <a:gd name="connsiteX349" fmla="*/ 4856613 w 8882887"/>
              <a:gd name="connsiteY349" fmla="*/ 1102508 h 1682495"/>
              <a:gd name="connsiteX350" fmla="*/ 4887015 w 8882887"/>
              <a:gd name="connsiteY350" fmla="*/ 1102508 h 1682495"/>
              <a:gd name="connsiteX351" fmla="*/ 4887015 w 8882887"/>
              <a:gd name="connsiteY351" fmla="*/ 1170603 h 1682495"/>
              <a:gd name="connsiteX352" fmla="*/ 4908295 w 8882887"/>
              <a:gd name="connsiteY352" fmla="*/ 1170603 h 1682495"/>
              <a:gd name="connsiteX353" fmla="*/ 4908295 w 8882887"/>
              <a:gd name="connsiteY353" fmla="*/ 1151147 h 1682495"/>
              <a:gd name="connsiteX354" fmla="*/ 4932615 w 8882887"/>
              <a:gd name="connsiteY354" fmla="*/ 1151147 h 1682495"/>
              <a:gd name="connsiteX355" fmla="*/ 4932615 w 8882887"/>
              <a:gd name="connsiteY355" fmla="*/ 882006 h 1682495"/>
              <a:gd name="connsiteX356" fmla="*/ 4941735 w 8882887"/>
              <a:gd name="connsiteY356" fmla="*/ 872277 h 1682495"/>
              <a:gd name="connsiteX357" fmla="*/ 5051177 w 8882887"/>
              <a:gd name="connsiteY357" fmla="*/ 872277 h 1682495"/>
              <a:gd name="connsiteX358" fmla="*/ 5051177 w 8882887"/>
              <a:gd name="connsiteY358" fmla="*/ 885249 h 1682495"/>
              <a:gd name="connsiteX359" fmla="*/ 5066377 w 8882887"/>
              <a:gd name="connsiteY359" fmla="*/ 885249 h 1682495"/>
              <a:gd name="connsiteX360" fmla="*/ 5066377 w 8882887"/>
              <a:gd name="connsiteY360" fmla="*/ 1057110 h 1682495"/>
              <a:gd name="connsiteX361" fmla="*/ 5099817 w 8882887"/>
              <a:gd name="connsiteY361" fmla="*/ 1057110 h 1682495"/>
              <a:gd name="connsiteX362" fmla="*/ 5099817 w 8882887"/>
              <a:gd name="connsiteY362" fmla="*/ 956588 h 1682495"/>
              <a:gd name="connsiteX363" fmla="*/ 5139339 w 8882887"/>
              <a:gd name="connsiteY363" fmla="*/ 956588 h 1682495"/>
              <a:gd name="connsiteX364" fmla="*/ 5145417 w 8882887"/>
              <a:gd name="connsiteY364" fmla="*/ 950102 h 1682495"/>
              <a:gd name="connsiteX365" fmla="*/ 5157579 w 8882887"/>
              <a:gd name="connsiteY365" fmla="*/ 950102 h 1682495"/>
              <a:gd name="connsiteX366" fmla="*/ 5163657 w 8882887"/>
              <a:gd name="connsiteY366" fmla="*/ 956588 h 1682495"/>
              <a:gd name="connsiteX367" fmla="*/ 5197099 w 8882887"/>
              <a:gd name="connsiteY367" fmla="*/ 956588 h 1682495"/>
              <a:gd name="connsiteX368" fmla="*/ 5197099 w 8882887"/>
              <a:gd name="connsiteY368" fmla="*/ 781484 h 1682495"/>
              <a:gd name="connsiteX369" fmla="*/ 5282219 w 8882887"/>
              <a:gd name="connsiteY369" fmla="*/ 765270 h 1682495"/>
              <a:gd name="connsiteX370" fmla="*/ 5282219 w 8882887"/>
              <a:gd name="connsiteY370" fmla="*/ 766892 h 1682495"/>
              <a:gd name="connsiteX371" fmla="*/ 5282219 w 8882887"/>
              <a:gd name="connsiteY371" fmla="*/ 778241 h 1682495"/>
              <a:gd name="connsiteX372" fmla="*/ 5321739 w 8882887"/>
              <a:gd name="connsiteY372" fmla="*/ 778241 h 1682495"/>
              <a:gd name="connsiteX373" fmla="*/ 5321739 w 8882887"/>
              <a:gd name="connsiteY373" fmla="*/ 1160876 h 1682495"/>
              <a:gd name="connsiteX374" fmla="*/ 5355181 w 8882887"/>
              <a:gd name="connsiteY374" fmla="*/ 1160876 h 1682495"/>
              <a:gd name="connsiteX375" fmla="*/ 5355181 w 8882887"/>
              <a:gd name="connsiteY375" fmla="*/ 1154390 h 1682495"/>
              <a:gd name="connsiteX376" fmla="*/ 5373421 w 8882887"/>
              <a:gd name="connsiteY376" fmla="*/ 1154390 h 1682495"/>
              <a:gd name="connsiteX377" fmla="*/ 5373421 w 8882887"/>
              <a:gd name="connsiteY377" fmla="*/ 1160876 h 1682495"/>
              <a:gd name="connsiteX378" fmla="*/ 5409901 w 8882887"/>
              <a:gd name="connsiteY378" fmla="*/ 1160876 h 1682495"/>
              <a:gd name="connsiteX379" fmla="*/ 5409901 w 8882887"/>
              <a:gd name="connsiteY379" fmla="*/ 1141419 h 1682495"/>
              <a:gd name="connsiteX380" fmla="*/ 5452461 w 8882887"/>
              <a:gd name="connsiteY380" fmla="*/ 1141419 h 1682495"/>
              <a:gd name="connsiteX381" fmla="*/ 5470701 w 8882887"/>
              <a:gd name="connsiteY381" fmla="*/ 1134933 h 1682495"/>
              <a:gd name="connsiteX382" fmla="*/ 5501103 w 8882887"/>
              <a:gd name="connsiteY382" fmla="*/ 1141419 h 1682495"/>
              <a:gd name="connsiteX383" fmla="*/ 5501103 w 8882887"/>
              <a:gd name="connsiteY383" fmla="*/ 1115478 h 1682495"/>
              <a:gd name="connsiteX384" fmla="*/ 5513263 w 8882887"/>
              <a:gd name="connsiteY384" fmla="*/ 1115478 h 1682495"/>
              <a:gd name="connsiteX385" fmla="*/ 5513263 w 8882887"/>
              <a:gd name="connsiteY385" fmla="*/ 1096022 h 1682495"/>
              <a:gd name="connsiteX386" fmla="*/ 5598383 w 8882887"/>
              <a:gd name="connsiteY386" fmla="*/ 1096022 h 1682495"/>
              <a:gd name="connsiteX387" fmla="*/ 5598383 w 8882887"/>
              <a:gd name="connsiteY387" fmla="*/ 1050624 h 1682495"/>
              <a:gd name="connsiteX388" fmla="*/ 5625743 w 8882887"/>
              <a:gd name="connsiteY388" fmla="*/ 1050624 h 1682495"/>
              <a:gd name="connsiteX389" fmla="*/ 5625743 w 8882887"/>
              <a:gd name="connsiteY389" fmla="*/ 1040897 h 1682495"/>
              <a:gd name="connsiteX390" fmla="*/ 5643983 w 8882887"/>
              <a:gd name="connsiteY390" fmla="*/ 1040897 h 1682495"/>
              <a:gd name="connsiteX391" fmla="*/ 5643983 w 8882887"/>
              <a:gd name="connsiteY391" fmla="*/ 1050624 h 1682495"/>
              <a:gd name="connsiteX392" fmla="*/ 5668303 w 8882887"/>
              <a:gd name="connsiteY392" fmla="*/ 1050624 h 1682495"/>
              <a:gd name="connsiteX393" fmla="*/ 5668303 w 8882887"/>
              <a:gd name="connsiteY393" fmla="*/ 1125206 h 1682495"/>
              <a:gd name="connsiteX394" fmla="*/ 5716945 w 8882887"/>
              <a:gd name="connsiteY394" fmla="*/ 1125206 h 1682495"/>
              <a:gd name="connsiteX395" fmla="*/ 5716945 w 8882887"/>
              <a:gd name="connsiteY395" fmla="*/ 1086294 h 1682495"/>
              <a:gd name="connsiteX396" fmla="*/ 5774705 w 8882887"/>
              <a:gd name="connsiteY396" fmla="*/ 1086294 h 1682495"/>
              <a:gd name="connsiteX397" fmla="*/ 5774705 w 8882887"/>
              <a:gd name="connsiteY397" fmla="*/ 1040897 h 1682495"/>
              <a:gd name="connsiteX398" fmla="*/ 5847667 w 8882887"/>
              <a:gd name="connsiteY398" fmla="*/ 1040897 h 1682495"/>
              <a:gd name="connsiteX399" fmla="*/ 5847667 w 8882887"/>
              <a:gd name="connsiteY399" fmla="*/ 1207631 h 1682495"/>
              <a:gd name="connsiteX400" fmla="*/ 5847667 w 8882887"/>
              <a:gd name="connsiteY400" fmla="*/ 1228299 h 1682495"/>
              <a:gd name="connsiteX401" fmla="*/ 5946479 w 8882887"/>
              <a:gd name="connsiteY401" fmla="*/ 1228299 h 1682495"/>
              <a:gd name="connsiteX402" fmla="*/ 5946479 w 8882887"/>
              <a:gd name="connsiteY402" fmla="*/ 1386957 h 1682495"/>
              <a:gd name="connsiteX403" fmla="*/ 5946479 w 8882887"/>
              <a:gd name="connsiteY403" fmla="*/ 1421828 h 1682495"/>
              <a:gd name="connsiteX404" fmla="*/ 5968919 w 8882887"/>
              <a:gd name="connsiteY404" fmla="*/ 1421828 h 1682495"/>
              <a:gd name="connsiteX405" fmla="*/ 5968919 w 8882887"/>
              <a:gd name="connsiteY405" fmla="*/ 1420085 h 1682495"/>
              <a:gd name="connsiteX406" fmla="*/ 5968919 w 8882887"/>
              <a:gd name="connsiteY406" fmla="*/ 1407881 h 1682495"/>
              <a:gd name="connsiteX407" fmla="*/ 6035789 w 8882887"/>
              <a:gd name="connsiteY407" fmla="*/ 1407881 h 1682495"/>
              <a:gd name="connsiteX408" fmla="*/ 6035789 w 8882887"/>
              <a:gd name="connsiteY408" fmla="*/ 1439262 h 1682495"/>
              <a:gd name="connsiteX409" fmla="*/ 6039131 w 8882887"/>
              <a:gd name="connsiteY409" fmla="*/ 1441007 h 1682495"/>
              <a:gd name="connsiteX410" fmla="*/ 6062537 w 8882887"/>
              <a:gd name="connsiteY410" fmla="*/ 1453211 h 1682495"/>
              <a:gd name="connsiteX411" fmla="*/ 6062537 w 8882887"/>
              <a:gd name="connsiteY411" fmla="*/ 1498541 h 1682495"/>
              <a:gd name="connsiteX412" fmla="*/ 6064627 w 8882887"/>
              <a:gd name="connsiteY412" fmla="*/ 1499414 h 1682495"/>
              <a:gd name="connsiteX413" fmla="*/ 6079255 w 8882887"/>
              <a:gd name="connsiteY413" fmla="*/ 1505516 h 1682495"/>
              <a:gd name="connsiteX414" fmla="*/ 6079255 w 8882887"/>
              <a:gd name="connsiteY414" fmla="*/ 1503773 h 1682495"/>
              <a:gd name="connsiteX415" fmla="*/ 6079255 w 8882887"/>
              <a:gd name="connsiteY415" fmla="*/ 1491567 h 1682495"/>
              <a:gd name="connsiteX416" fmla="*/ 6080927 w 8882887"/>
              <a:gd name="connsiteY416" fmla="*/ 1491567 h 1682495"/>
              <a:gd name="connsiteX417" fmla="*/ 6092629 w 8882887"/>
              <a:gd name="connsiteY417" fmla="*/ 1491567 h 1682495"/>
              <a:gd name="connsiteX418" fmla="*/ 6092629 w 8882887"/>
              <a:gd name="connsiteY418" fmla="*/ 1490259 h 1682495"/>
              <a:gd name="connsiteX419" fmla="*/ 6092629 w 8882887"/>
              <a:gd name="connsiteY419" fmla="*/ 1481106 h 1682495"/>
              <a:gd name="connsiteX420" fmla="*/ 6090957 w 8882887"/>
              <a:gd name="connsiteY420" fmla="*/ 1481106 h 1682495"/>
              <a:gd name="connsiteX421" fmla="*/ 6079255 w 8882887"/>
              <a:gd name="connsiteY421" fmla="*/ 1481106 h 1682495"/>
              <a:gd name="connsiteX422" fmla="*/ 6079255 w 8882887"/>
              <a:gd name="connsiteY422" fmla="*/ 1479363 h 1682495"/>
              <a:gd name="connsiteX423" fmla="*/ 6079255 w 8882887"/>
              <a:gd name="connsiteY423" fmla="*/ 1467159 h 1682495"/>
              <a:gd name="connsiteX424" fmla="*/ 6080927 w 8882887"/>
              <a:gd name="connsiteY424" fmla="*/ 1467159 h 1682495"/>
              <a:gd name="connsiteX425" fmla="*/ 6092629 w 8882887"/>
              <a:gd name="connsiteY425" fmla="*/ 1467159 h 1682495"/>
              <a:gd name="connsiteX426" fmla="*/ 6092629 w 8882887"/>
              <a:gd name="connsiteY426" fmla="*/ 1465415 h 1682495"/>
              <a:gd name="connsiteX427" fmla="*/ 6092629 w 8882887"/>
              <a:gd name="connsiteY427" fmla="*/ 1453211 h 1682495"/>
              <a:gd name="connsiteX428" fmla="*/ 6090957 w 8882887"/>
              <a:gd name="connsiteY428" fmla="*/ 1453211 h 1682495"/>
              <a:gd name="connsiteX429" fmla="*/ 6079255 w 8882887"/>
              <a:gd name="connsiteY429" fmla="*/ 1453211 h 1682495"/>
              <a:gd name="connsiteX430" fmla="*/ 6079255 w 8882887"/>
              <a:gd name="connsiteY430" fmla="*/ 1451468 h 1682495"/>
              <a:gd name="connsiteX431" fmla="*/ 6079255 w 8882887"/>
              <a:gd name="connsiteY431" fmla="*/ 1439262 h 1682495"/>
              <a:gd name="connsiteX432" fmla="*/ 6080927 w 8882887"/>
              <a:gd name="connsiteY432" fmla="*/ 1439262 h 1682495"/>
              <a:gd name="connsiteX433" fmla="*/ 6092629 w 8882887"/>
              <a:gd name="connsiteY433" fmla="*/ 1439262 h 1682495"/>
              <a:gd name="connsiteX434" fmla="*/ 6092629 w 8882887"/>
              <a:gd name="connsiteY434" fmla="*/ 1437956 h 1682495"/>
              <a:gd name="connsiteX435" fmla="*/ 6092629 w 8882887"/>
              <a:gd name="connsiteY435" fmla="*/ 1428803 h 1682495"/>
              <a:gd name="connsiteX436" fmla="*/ 6090957 w 8882887"/>
              <a:gd name="connsiteY436" fmla="*/ 1428803 h 1682495"/>
              <a:gd name="connsiteX437" fmla="*/ 6079255 w 8882887"/>
              <a:gd name="connsiteY437" fmla="*/ 1428803 h 1682495"/>
              <a:gd name="connsiteX438" fmla="*/ 6079255 w 8882887"/>
              <a:gd name="connsiteY438" fmla="*/ 1427058 h 1682495"/>
              <a:gd name="connsiteX439" fmla="*/ 6079255 w 8882887"/>
              <a:gd name="connsiteY439" fmla="*/ 1414854 h 1682495"/>
              <a:gd name="connsiteX440" fmla="*/ 6080927 w 8882887"/>
              <a:gd name="connsiteY440" fmla="*/ 1414854 h 1682495"/>
              <a:gd name="connsiteX441" fmla="*/ 6092629 w 8882887"/>
              <a:gd name="connsiteY441" fmla="*/ 1414854 h 1682495"/>
              <a:gd name="connsiteX442" fmla="*/ 6092629 w 8882887"/>
              <a:gd name="connsiteY442" fmla="*/ 1413111 h 1682495"/>
              <a:gd name="connsiteX443" fmla="*/ 6092629 w 8882887"/>
              <a:gd name="connsiteY443" fmla="*/ 1400906 h 1682495"/>
              <a:gd name="connsiteX444" fmla="*/ 6090957 w 8882887"/>
              <a:gd name="connsiteY444" fmla="*/ 1400906 h 1682495"/>
              <a:gd name="connsiteX445" fmla="*/ 6079255 w 8882887"/>
              <a:gd name="connsiteY445" fmla="*/ 1400906 h 1682495"/>
              <a:gd name="connsiteX446" fmla="*/ 6079255 w 8882887"/>
              <a:gd name="connsiteY446" fmla="*/ 1399599 h 1682495"/>
              <a:gd name="connsiteX447" fmla="*/ 6079255 w 8882887"/>
              <a:gd name="connsiteY447" fmla="*/ 1390445 h 1682495"/>
              <a:gd name="connsiteX448" fmla="*/ 6080927 w 8882887"/>
              <a:gd name="connsiteY448" fmla="*/ 1390445 h 1682495"/>
              <a:gd name="connsiteX449" fmla="*/ 6092629 w 8882887"/>
              <a:gd name="connsiteY449" fmla="*/ 1390445 h 1682495"/>
              <a:gd name="connsiteX450" fmla="*/ 6092629 w 8882887"/>
              <a:gd name="connsiteY450" fmla="*/ 1388702 h 1682495"/>
              <a:gd name="connsiteX451" fmla="*/ 6092629 w 8882887"/>
              <a:gd name="connsiteY451" fmla="*/ 1376498 h 1682495"/>
              <a:gd name="connsiteX452" fmla="*/ 6090957 w 8882887"/>
              <a:gd name="connsiteY452" fmla="*/ 1376498 h 1682495"/>
              <a:gd name="connsiteX453" fmla="*/ 6079255 w 8882887"/>
              <a:gd name="connsiteY453" fmla="*/ 1376498 h 1682495"/>
              <a:gd name="connsiteX454" fmla="*/ 6079255 w 8882887"/>
              <a:gd name="connsiteY454" fmla="*/ 1374755 h 1682495"/>
              <a:gd name="connsiteX455" fmla="*/ 6079255 w 8882887"/>
              <a:gd name="connsiteY455" fmla="*/ 1362549 h 1682495"/>
              <a:gd name="connsiteX456" fmla="*/ 6080927 w 8882887"/>
              <a:gd name="connsiteY456" fmla="*/ 1362549 h 1682495"/>
              <a:gd name="connsiteX457" fmla="*/ 6092629 w 8882887"/>
              <a:gd name="connsiteY457" fmla="*/ 1362549 h 1682495"/>
              <a:gd name="connsiteX458" fmla="*/ 6092629 w 8882887"/>
              <a:gd name="connsiteY458" fmla="*/ 1360806 h 1682495"/>
              <a:gd name="connsiteX459" fmla="*/ 6092629 w 8882887"/>
              <a:gd name="connsiteY459" fmla="*/ 1348602 h 1682495"/>
              <a:gd name="connsiteX460" fmla="*/ 6090957 w 8882887"/>
              <a:gd name="connsiteY460" fmla="*/ 1348602 h 1682495"/>
              <a:gd name="connsiteX461" fmla="*/ 6079255 w 8882887"/>
              <a:gd name="connsiteY461" fmla="*/ 1348602 h 1682495"/>
              <a:gd name="connsiteX462" fmla="*/ 6079255 w 8882887"/>
              <a:gd name="connsiteY462" fmla="*/ 1347294 h 1682495"/>
              <a:gd name="connsiteX463" fmla="*/ 6079255 w 8882887"/>
              <a:gd name="connsiteY463" fmla="*/ 1338141 h 1682495"/>
              <a:gd name="connsiteX464" fmla="*/ 6080927 w 8882887"/>
              <a:gd name="connsiteY464" fmla="*/ 1338141 h 1682495"/>
              <a:gd name="connsiteX465" fmla="*/ 6092629 w 8882887"/>
              <a:gd name="connsiteY465" fmla="*/ 1338141 h 1682495"/>
              <a:gd name="connsiteX466" fmla="*/ 6092629 w 8882887"/>
              <a:gd name="connsiteY466" fmla="*/ 1336397 h 1682495"/>
              <a:gd name="connsiteX467" fmla="*/ 6092629 w 8882887"/>
              <a:gd name="connsiteY467" fmla="*/ 1324193 h 1682495"/>
              <a:gd name="connsiteX468" fmla="*/ 6090957 w 8882887"/>
              <a:gd name="connsiteY468" fmla="*/ 1324193 h 1682495"/>
              <a:gd name="connsiteX469" fmla="*/ 6079255 w 8882887"/>
              <a:gd name="connsiteY469" fmla="*/ 1324193 h 1682495"/>
              <a:gd name="connsiteX470" fmla="*/ 6079255 w 8882887"/>
              <a:gd name="connsiteY470" fmla="*/ 1322450 h 1682495"/>
              <a:gd name="connsiteX471" fmla="*/ 6079255 w 8882887"/>
              <a:gd name="connsiteY471" fmla="*/ 1310244 h 1682495"/>
              <a:gd name="connsiteX472" fmla="*/ 6080927 w 8882887"/>
              <a:gd name="connsiteY472" fmla="*/ 1310244 h 1682495"/>
              <a:gd name="connsiteX473" fmla="*/ 6092629 w 8882887"/>
              <a:gd name="connsiteY473" fmla="*/ 1310244 h 1682495"/>
              <a:gd name="connsiteX474" fmla="*/ 6092629 w 8882887"/>
              <a:gd name="connsiteY474" fmla="*/ 1308938 h 1682495"/>
              <a:gd name="connsiteX475" fmla="*/ 6092629 w 8882887"/>
              <a:gd name="connsiteY475" fmla="*/ 1299785 h 1682495"/>
              <a:gd name="connsiteX476" fmla="*/ 6090957 w 8882887"/>
              <a:gd name="connsiteY476" fmla="*/ 1299785 h 1682495"/>
              <a:gd name="connsiteX477" fmla="*/ 6079255 w 8882887"/>
              <a:gd name="connsiteY477" fmla="*/ 1299785 h 1682495"/>
              <a:gd name="connsiteX478" fmla="*/ 6079255 w 8882887"/>
              <a:gd name="connsiteY478" fmla="*/ 1298040 h 1682495"/>
              <a:gd name="connsiteX479" fmla="*/ 6079255 w 8882887"/>
              <a:gd name="connsiteY479" fmla="*/ 1285836 h 1682495"/>
              <a:gd name="connsiteX480" fmla="*/ 6080927 w 8882887"/>
              <a:gd name="connsiteY480" fmla="*/ 1285836 h 1682495"/>
              <a:gd name="connsiteX481" fmla="*/ 6092629 w 8882887"/>
              <a:gd name="connsiteY481" fmla="*/ 1285836 h 1682495"/>
              <a:gd name="connsiteX482" fmla="*/ 6092629 w 8882887"/>
              <a:gd name="connsiteY482" fmla="*/ 1284093 h 1682495"/>
              <a:gd name="connsiteX483" fmla="*/ 6092629 w 8882887"/>
              <a:gd name="connsiteY483" fmla="*/ 1271888 h 1682495"/>
              <a:gd name="connsiteX484" fmla="*/ 6090957 w 8882887"/>
              <a:gd name="connsiteY484" fmla="*/ 1271888 h 1682495"/>
              <a:gd name="connsiteX485" fmla="*/ 6079255 w 8882887"/>
              <a:gd name="connsiteY485" fmla="*/ 1271888 h 1682495"/>
              <a:gd name="connsiteX486" fmla="*/ 6079255 w 8882887"/>
              <a:gd name="connsiteY486" fmla="*/ 1270145 h 1682495"/>
              <a:gd name="connsiteX487" fmla="*/ 6079255 w 8882887"/>
              <a:gd name="connsiteY487" fmla="*/ 1257941 h 1682495"/>
              <a:gd name="connsiteX488" fmla="*/ 6080927 w 8882887"/>
              <a:gd name="connsiteY488" fmla="*/ 1257941 h 1682495"/>
              <a:gd name="connsiteX489" fmla="*/ 6092629 w 8882887"/>
              <a:gd name="connsiteY489" fmla="*/ 1257941 h 1682495"/>
              <a:gd name="connsiteX490" fmla="*/ 6092629 w 8882887"/>
              <a:gd name="connsiteY490" fmla="*/ 1256633 h 1682495"/>
              <a:gd name="connsiteX491" fmla="*/ 6092629 w 8882887"/>
              <a:gd name="connsiteY491" fmla="*/ 1247480 h 1682495"/>
              <a:gd name="connsiteX492" fmla="*/ 6090957 w 8882887"/>
              <a:gd name="connsiteY492" fmla="*/ 1247480 h 1682495"/>
              <a:gd name="connsiteX493" fmla="*/ 6079255 w 8882887"/>
              <a:gd name="connsiteY493" fmla="*/ 1247480 h 1682495"/>
              <a:gd name="connsiteX494" fmla="*/ 6079255 w 8882887"/>
              <a:gd name="connsiteY494" fmla="*/ 1245737 h 1682495"/>
              <a:gd name="connsiteX495" fmla="*/ 6079255 w 8882887"/>
              <a:gd name="connsiteY495" fmla="*/ 1233531 h 1682495"/>
              <a:gd name="connsiteX496" fmla="*/ 6080927 w 8882887"/>
              <a:gd name="connsiteY496" fmla="*/ 1233531 h 1682495"/>
              <a:gd name="connsiteX497" fmla="*/ 6092629 w 8882887"/>
              <a:gd name="connsiteY497" fmla="*/ 1233531 h 1682495"/>
              <a:gd name="connsiteX498" fmla="*/ 6092629 w 8882887"/>
              <a:gd name="connsiteY498" fmla="*/ 1231788 h 1682495"/>
              <a:gd name="connsiteX499" fmla="*/ 6092629 w 8882887"/>
              <a:gd name="connsiteY499" fmla="*/ 1219584 h 1682495"/>
              <a:gd name="connsiteX500" fmla="*/ 6090957 w 8882887"/>
              <a:gd name="connsiteY500" fmla="*/ 1219584 h 1682495"/>
              <a:gd name="connsiteX501" fmla="*/ 6079255 w 8882887"/>
              <a:gd name="connsiteY501" fmla="*/ 1219584 h 1682495"/>
              <a:gd name="connsiteX502" fmla="*/ 6079255 w 8882887"/>
              <a:gd name="connsiteY502" fmla="*/ 1217840 h 1682495"/>
              <a:gd name="connsiteX503" fmla="*/ 6079255 w 8882887"/>
              <a:gd name="connsiteY503" fmla="*/ 1205636 h 1682495"/>
              <a:gd name="connsiteX504" fmla="*/ 6080927 w 8882887"/>
              <a:gd name="connsiteY504" fmla="*/ 1205636 h 1682495"/>
              <a:gd name="connsiteX505" fmla="*/ 6092629 w 8882887"/>
              <a:gd name="connsiteY505" fmla="*/ 1205636 h 1682495"/>
              <a:gd name="connsiteX506" fmla="*/ 6092629 w 8882887"/>
              <a:gd name="connsiteY506" fmla="*/ 1204328 h 1682495"/>
              <a:gd name="connsiteX507" fmla="*/ 6092629 w 8882887"/>
              <a:gd name="connsiteY507" fmla="*/ 1195175 h 1682495"/>
              <a:gd name="connsiteX508" fmla="*/ 6090957 w 8882887"/>
              <a:gd name="connsiteY508" fmla="*/ 1195175 h 1682495"/>
              <a:gd name="connsiteX509" fmla="*/ 6079255 w 8882887"/>
              <a:gd name="connsiteY509" fmla="*/ 1195175 h 1682495"/>
              <a:gd name="connsiteX510" fmla="*/ 6079255 w 8882887"/>
              <a:gd name="connsiteY510" fmla="*/ 1193432 h 1682495"/>
              <a:gd name="connsiteX511" fmla="*/ 6079255 w 8882887"/>
              <a:gd name="connsiteY511" fmla="*/ 1181226 h 1682495"/>
              <a:gd name="connsiteX512" fmla="*/ 6080927 w 8882887"/>
              <a:gd name="connsiteY512" fmla="*/ 1181226 h 1682495"/>
              <a:gd name="connsiteX513" fmla="*/ 6092629 w 8882887"/>
              <a:gd name="connsiteY513" fmla="*/ 1181226 h 1682495"/>
              <a:gd name="connsiteX514" fmla="*/ 6090957 w 8882887"/>
              <a:gd name="connsiteY514" fmla="*/ 1178612 h 1682495"/>
              <a:gd name="connsiteX515" fmla="*/ 6079255 w 8882887"/>
              <a:gd name="connsiteY515" fmla="*/ 1160306 h 1682495"/>
              <a:gd name="connsiteX516" fmla="*/ 6079255 w 8882887"/>
              <a:gd name="connsiteY516" fmla="*/ 1104513 h 1682495"/>
              <a:gd name="connsiteX517" fmla="*/ 6303271 w 8882887"/>
              <a:gd name="connsiteY517" fmla="*/ 1104513 h 1682495"/>
              <a:gd name="connsiteX518" fmla="*/ 6323331 w 8882887"/>
              <a:gd name="connsiteY518" fmla="*/ 1135896 h 1682495"/>
              <a:gd name="connsiteX519" fmla="*/ 6323331 w 8882887"/>
              <a:gd name="connsiteY519" fmla="*/ 1205636 h 1682495"/>
              <a:gd name="connsiteX520" fmla="*/ 6321659 w 8882887"/>
              <a:gd name="connsiteY520" fmla="*/ 1205636 h 1682495"/>
              <a:gd name="connsiteX521" fmla="*/ 6309957 w 8882887"/>
              <a:gd name="connsiteY521" fmla="*/ 1205636 h 1682495"/>
              <a:gd name="connsiteX522" fmla="*/ 6309957 w 8882887"/>
              <a:gd name="connsiteY522" fmla="*/ 1207379 h 1682495"/>
              <a:gd name="connsiteX523" fmla="*/ 6309957 w 8882887"/>
              <a:gd name="connsiteY523" fmla="*/ 1219584 h 1682495"/>
              <a:gd name="connsiteX524" fmla="*/ 6311629 w 8882887"/>
              <a:gd name="connsiteY524" fmla="*/ 1219584 h 1682495"/>
              <a:gd name="connsiteX525" fmla="*/ 6323331 w 8882887"/>
              <a:gd name="connsiteY525" fmla="*/ 1219584 h 1682495"/>
              <a:gd name="connsiteX526" fmla="*/ 6323331 w 8882887"/>
              <a:gd name="connsiteY526" fmla="*/ 1221327 h 1682495"/>
              <a:gd name="connsiteX527" fmla="*/ 6323331 w 8882887"/>
              <a:gd name="connsiteY527" fmla="*/ 1233531 h 1682495"/>
              <a:gd name="connsiteX528" fmla="*/ 6321659 w 8882887"/>
              <a:gd name="connsiteY528" fmla="*/ 1233531 h 1682495"/>
              <a:gd name="connsiteX529" fmla="*/ 6309957 w 8882887"/>
              <a:gd name="connsiteY529" fmla="*/ 1233531 h 1682495"/>
              <a:gd name="connsiteX530" fmla="*/ 6309957 w 8882887"/>
              <a:gd name="connsiteY530" fmla="*/ 1235274 h 1682495"/>
              <a:gd name="connsiteX531" fmla="*/ 6309957 w 8882887"/>
              <a:gd name="connsiteY531" fmla="*/ 1247480 h 1682495"/>
              <a:gd name="connsiteX532" fmla="*/ 6311629 w 8882887"/>
              <a:gd name="connsiteY532" fmla="*/ 1247480 h 1682495"/>
              <a:gd name="connsiteX533" fmla="*/ 6323331 w 8882887"/>
              <a:gd name="connsiteY533" fmla="*/ 1247480 h 1682495"/>
              <a:gd name="connsiteX534" fmla="*/ 6323331 w 8882887"/>
              <a:gd name="connsiteY534" fmla="*/ 1248788 h 1682495"/>
              <a:gd name="connsiteX535" fmla="*/ 6323331 w 8882887"/>
              <a:gd name="connsiteY535" fmla="*/ 1257941 h 1682495"/>
              <a:gd name="connsiteX536" fmla="*/ 6321659 w 8882887"/>
              <a:gd name="connsiteY536" fmla="*/ 1257941 h 1682495"/>
              <a:gd name="connsiteX537" fmla="*/ 6309957 w 8882887"/>
              <a:gd name="connsiteY537" fmla="*/ 1257941 h 1682495"/>
              <a:gd name="connsiteX538" fmla="*/ 6309957 w 8882887"/>
              <a:gd name="connsiteY538" fmla="*/ 1259684 h 1682495"/>
              <a:gd name="connsiteX539" fmla="*/ 6309957 w 8882887"/>
              <a:gd name="connsiteY539" fmla="*/ 1271888 h 1682495"/>
              <a:gd name="connsiteX540" fmla="*/ 6311629 w 8882887"/>
              <a:gd name="connsiteY540" fmla="*/ 1271888 h 1682495"/>
              <a:gd name="connsiteX541" fmla="*/ 6323331 w 8882887"/>
              <a:gd name="connsiteY541" fmla="*/ 1271888 h 1682495"/>
              <a:gd name="connsiteX542" fmla="*/ 6323331 w 8882887"/>
              <a:gd name="connsiteY542" fmla="*/ 1273632 h 1682495"/>
              <a:gd name="connsiteX543" fmla="*/ 6323331 w 8882887"/>
              <a:gd name="connsiteY543" fmla="*/ 1285836 h 1682495"/>
              <a:gd name="connsiteX544" fmla="*/ 6321659 w 8882887"/>
              <a:gd name="connsiteY544" fmla="*/ 1285836 h 1682495"/>
              <a:gd name="connsiteX545" fmla="*/ 6309957 w 8882887"/>
              <a:gd name="connsiteY545" fmla="*/ 1285836 h 1682495"/>
              <a:gd name="connsiteX546" fmla="*/ 6309957 w 8882887"/>
              <a:gd name="connsiteY546" fmla="*/ 1287579 h 1682495"/>
              <a:gd name="connsiteX547" fmla="*/ 6309957 w 8882887"/>
              <a:gd name="connsiteY547" fmla="*/ 1299785 h 1682495"/>
              <a:gd name="connsiteX548" fmla="*/ 6311629 w 8882887"/>
              <a:gd name="connsiteY548" fmla="*/ 1299785 h 1682495"/>
              <a:gd name="connsiteX549" fmla="*/ 6323331 w 8882887"/>
              <a:gd name="connsiteY549" fmla="*/ 1299785 h 1682495"/>
              <a:gd name="connsiteX550" fmla="*/ 6323331 w 8882887"/>
              <a:gd name="connsiteY550" fmla="*/ 1301091 h 1682495"/>
              <a:gd name="connsiteX551" fmla="*/ 6323331 w 8882887"/>
              <a:gd name="connsiteY551" fmla="*/ 1310244 h 1682495"/>
              <a:gd name="connsiteX552" fmla="*/ 6321659 w 8882887"/>
              <a:gd name="connsiteY552" fmla="*/ 1310244 h 1682495"/>
              <a:gd name="connsiteX553" fmla="*/ 6309957 w 8882887"/>
              <a:gd name="connsiteY553" fmla="*/ 1310244 h 1682495"/>
              <a:gd name="connsiteX554" fmla="*/ 6309957 w 8882887"/>
              <a:gd name="connsiteY554" fmla="*/ 1311989 h 1682495"/>
              <a:gd name="connsiteX555" fmla="*/ 6309957 w 8882887"/>
              <a:gd name="connsiteY555" fmla="*/ 1324193 h 1682495"/>
              <a:gd name="connsiteX556" fmla="*/ 6311629 w 8882887"/>
              <a:gd name="connsiteY556" fmla="*/ 1324193 h 1682495"/>
              <a:gd name="connsiteX557" fmla="*/ 6323331 w 8882887"/>
              <a:gd name="connsiteY557" fmla="*/ 1324193 h 1682495"/>
              <a:gd name="connsiteX558" fmla="*/ 6323331 w 8882887"/>
              <a:gd name="connsiteY558" fmla="*/ 1325936 h 1682495"/>
              <a:gd name="connsiteX559" fmla="*/ 6323331 w 8882887"/>
              <a:gd name="connsiteY559" fmla="*/ 1338141 h 1682495"/>
              <a:gd name="connsiteX560" fmla="*/ 6321659 w 8882887"/>
              <a:gd name="connsiteY560" fmla="*/ 1338141 h 1682495"/>
              <a:gd name="connsiteX561" fmla="*/ 6309957 w 8882887"/>
              <a:gd name="connsiteY561" fmla="*/ 1338141 h 1682495"/>
              <a:gd name="connsiteX562" fmla="*/ 6309957 w 8882887"/>
              <a:gd name="connsiteY562" fmla="*/ 1339448 h 1682495"/>
              <a:gd name="connsiteX563" fmla="*/ 6309957 w 8882887"/>
              <a:gd name="connsiteY563" fmla="*/ 1348602 h 1682495"/>
              <a:gd name="connsiteX564" fmla="*/ 6311629 w 8882887"/>
              <a:gd name="connsiteY564" fmla="*/ 1348602 h 1682495"/>
              <a:gd name="connsiteX565" fmla="*/ 6323331 w 8882887"/>
              <a:gd name="connsiteY565" fmla="*/ 1348602 h 1682495"/>
              <a:gd name="connsiteX566" fmla="*/ 6323331 w 8882887"/>
              <a:gd name="connsiteY566" fmla="*/ 1350345 h 1682495"/>
              <a:gd name="connsiteX567" fmla="*/ 6323331 w 8882887"/>
              <a:gd name="connsiteY567" fmla="*/ 1362549 h 1682495"/>
              <a:gd name="connsiteX568" fmla="*/ 6321659 w 8882887"/>
              <a:gd name="connsiteY568" fmla="*/ 1362549 h 1682495"/>
              <a:gd name="connsiteX569" fmla="*/ 6309957 w 8882887"/>
              <a:gd name="connsiteY569" fmla="*/ 1362549 h 1682495"/>
              <a:gd name="connsiteX570" fmla="*/ 6309957 w 8882887"/>
              <a:gd name="connsiteY570" fmla="*/ 1364292 h 1682495"/>
              <a:gd name="connsiteX571" fmla="*/ 6309957 w 8882887"/>
              <a:gd name="connsiteY571" fmla="*/ 1376498 h 1682495"/>
              <a:gd name="connsiteX572" fmla="*/ 6311629 w 8882887"/>
              <a:gd name="connsiteY572" fmla="*/ 1376498 h 1682495"/>
              <a:gd name="connsiteX573" fmla="*/ 6323331 w 8882887"/>
              <a:gd name="connsiteY573" fmla="*/ 1376498 h 1682495"/>
              <a:gd name="connsiteX574" fmla="*/ 6323331 w 8882887"/>
              <a:gd name="connsiteY574" fmla="*/ 1378241 h 1682495"/>
              <a:gd name="connsiteX575" fmla="*/ 6323331 w 8882887"/>
              <a:gd name="connsiteY575" fmla="*/ 1390445 h 1682495"/>
              <a:gd name="connsiteX576" fmla="*/ 6321659 w 8882887"/>
              <a:gd name="connsiteY576" fmla="*/ 1390445 h 1682495"/>
              <a:gd name="connsiteX577" fmla="*/ 6309957 w 8882887"/>
              <a:gd name="connsiteY577" fmla="*/ 1390445 h 1682495"/>
              <a:gd name="connsiteX578" fmla="*/ 6309957 w 8882887"/>
              <a:gd name="connsiteY578" fmla="*/ 1391753 h 1682495"/>
              <a:gd name="connsiteX579" fmla="*/ 6309957 w 8882887"/>
              <a:gd name="connsiteY579" fmla="*/ 1400906 h 1682495"/>
              <a:gd name="connsiteX580" fmla="*/ 6311629 w 8882887"/>
              <a:gd name="connsiteY580" fmla="*/ 1400906 h 1682495"/>
              <a:gd name="connsiteX581" fmla="*/ 6323331 w 8882887"/>
              <a:gd name="connsiteY581" fmla="*/ 1400906 h 1682495"/>
              <a:gd name="connsiteX582" fmla="*/ 6323331 w 8882887"/>
              <a:gd name="connsiteY582" fmla="*/ 1402650 h 1682495"/>
              <a:gd name="connsiteX583" fmla="*/ 6323331 w 8882887"/>
              <a:gd name="connsiteY583" fmla="*/ 1414854 h 1682495"/>
              <a:gd name="connsiteX584" fmla="*/ 6321659 w 8882887"/>
              <a:gd name="connsiteY584" fmla="*/ 1414854 h 1682495"/>
              <a:gd name="connsiteX585" fmla="*/ 6309957 w 8882887"/>
              <a:gd name="connsiteY585" fmla="*/ 1414854 h 1682495"/>
              <a:gd name="connsiteX586" fmla="*/ 6309957 w 8882887"/>
              <a:gd name="connsiteY586" fmla="*/ 1416597 h 1682495"/>
              <a:gd name="connsiteX587" fmla="*/ 6309957 w 8882887"/>
              <a:gd name="connsiteY587" fmla="*/ 1428803 h 1682495"/>
              <a:gd name="connsiteX588" fmla="*/ 6311629 w 8882887"/>
              <a:gd name="connsiteY588" fmla="*/ 1428803 h 1682495"/>
              <a:gd name="connsiteX589" fmla="*/ 6323331 w 8882887"/>
              <a:gd name="connsiteY589" fmla="*/ 1428803 h 1682495"/>
              <a:gd name="connsiteX590" fmla="*/ 6323331 w 8882887"/>
              <a:gd name="connsiteY590" fmla="*/ 1430109 h 1682495"/>
              <a:gd name="connsiteX591" fmla="*/ 6323331 w 8882887"/>
              <a:gd name="connsiteY591" fmla="*/ 1439262 h 1682495"/>
              <a:gd name="connsiteX592" fmla="*/ 6321659 w 8882887"/>
              <a:gd name="connsiteY592" fmla="*/ 1439262 h 1682495"/>
              <a:gd name="connsiteX593" fmla="*/ 6309957 w 8882887"/>
              <a:gd name="connsiteY593" fmla="*/ 1439262 h 1682495"/>
              <a:gd name="connsiteX594" fmla="*/ 6309957 w 8882887"/>
              <a:gd name="connsiteY594" fmla="*/ 1441007 h 1682495"/>
              <a:gd name="connsiteX595" fmla="*/ 6309957 w 8882887"/>
              <a:gd name="connsiteY595" fmla="*/ 1453211 h 1682495"/>
              <a:gd name="connsiteX596" fmla="*/ 6311629 w 8882887"/>
              <a:gd name="connsiteY596" fmla="*/ 1453211 h 1682495"/>
              <a:gd name="connsiteX597" fmla="*/ 6323331 w 8882887"/>
              <a:gd name="connsiteY597" fmla="*/ 1453211 h 1682495"/>
              <a:gd name="connsiteX598" fmla="*/ 6323331 w 8882887"/>
              <a:gd name="connsiteY598" fmla="*/ 1454954 h 1682495"/>
              <a:gd name="connsiteX599" fmla="*/ 6323331 w 8882887"/>
              <a:gd name="connsiteY599" fmla="*/ 1467159 h 1682495"/>
              <a:gd name="connsiteX600" fmla="*/ 6321659 w 8882887"/>
              <a:gd name="connsiteY600" fmla="*/ 1467159 h 1682495"/>
              <a:gd name="connsiteX601" fmla="*/ 6309957 w 8882887"/>
              <a:gd name="connsiteY601" fmla="*/ 1467159 h 1682495"/>
              <a:gd name="connsiteX602" fmla="*/ 6309957 w 8882887"/>
              <a:gd name="connsiteY602" fmla="*/ 1468902 h 1682495"/>
              <a:gd name="connsiteX603" fmla="*/ 6309957 w 8882887"/>
              <a:gd name="connsiteY603" fmla="*/ 1481106 h 1682495"/>
              <a:gd name="connsiteX604" fmla="*/ 6311629 w 8882887"/>
              <a:gd name="connsiteY604" fmla="*/ 1481106 h 1682495"/>
              <a:gd name="connsiteX605" fmla="*/ 6323331 w 8882887"/>
              <a:gd name="connsiteY605" fmla="*/ 1481106 h 1682495"/>
              <a:gd name="connsiteX606" fmla="*/ 6323331 w 8882887"/>
              <a:gd name="connsiteY606" fmla="*/ 1482414 h 1682495"/>
              <a:gd name="connsiteX607" fmla="*/ 6323331 w 8882887"/>
              <a:gd name="connsiteY607" fmla="*/ 1491567 h 1682495"/>
              <a:gd name="connsiteX608" fmla="*/ 6321659 w 8882887"/>
              <a:gd name="connsiteY608" fmla="*/ 1491567 h 1682495"/>
              <a:gd name="connsiteX609" fmla="*/ 6309957 w 8882887"/>
              <a:gd name="connsiteY609" fmla="*/ 1491567 h 1682495"/>
              <a:gd name="connsiteX610" fmla="*/ 6309957 w 8882887"/>
              <a:gd name="connsiteY610" fmla="*/ 1493310 h 1682495"/>
              <a:gd name="connsiteX611" fmla="*/ 6309957 w 8882887"/>
              <a:gd name="connsiteY611" fmla="*/ 1505516 h 1682495"/>
              <a:gd name="connsiteX612" fmla="*/ 6346735 w 8882887"/>
              <a:gd name="connsiteY612" fmla="*/ 1536899 h 1682495"/>
              <a:gd name="connsiteX613" fmla="*/ 6345065 w 8882887"/>
              <a:gd name="connsiteY613" fmla="*/ 1543872 h 1682495"/>
              <a:gd name="connsiteX614" fmla="*/ 6333361 w 8882887"/>
              <a:gd name="connsiteY614" fmla="*/ 1543872 h 1682495"/>
              <a:gd name="connsiteX615" fmla="*/ 6333361 w 8882887"/>
              <a:gd name="connsiteY615" fmla="*/ 1582229 h 1682495"/>
              <a:gd name="connsiteX616" fmla="*/ 6335035 w 8882887"/>
              <a:gd name="connsiteY616" fmla="*/ 1582229 h 1682495"/>
              <a:gd name="connsiteX617" fmla="*/ 6346735 w 8882887"/>
              <a:gd name="connsiteY617" fmla="*/ 1582229 h 1682495"/>
              <a:gd name="connsiteX618" fmla="*/ 6346735 w 8882887"/>
              <a:gd name="connsiteY618" fmla="*/ 1580049 h 1682495"/>
              <a:gd name="connsiteX619" fmla="*/ 6346735 w 8882887"/>
              <a:gd name="connsiteY619" fmla="*/ 1564794 h 1682495"/>
              <a:gd name="connsiteX620" fmla="*/ 6348407 w 8882887"/>
              <a:gd name="connsiteY620" fmla="*/ 1563923 h 1682495"/>
              <a:gd name="connsiteX621" fmla="*/ 6360109 w 8882887"/>
              <a:gd name="connsiteY621" fmla="*/ 1557821 h 1682495"/>
              <a:gd name="connsiteX622" fmla="*/ 6363035 w 8882887"/>
              <a:gd name="connsiteY622" fmla="*/ 1557821 h 1682495"/>
              <a:gd name="connsiteX623" fmla="*/ 6383515 w 8882887"/>
              <a:gd name="connsiteY623" fmla="*/ 1557821 h 1682495"/>
              <a:gd name="connsiteX624" fmla="*/ 6383515 w 8882887"/>
              <a:gd name="connsiteY624" fmla="*/ 1559564 h 1682495"/>
              <a:gd name="connsiteX625" fmla="*/ 6383515 w 8882887"/>
              <a:gd name="connsiteY625" fmla="*/ 1571768 h 1682495"/>
              <a:gd name="connsiteX626" fmla="*/ 6386023 w 8882887"/>
              <a:gd name="connsiteY626" fmla="*/ 1571768 h 1682495"/>
              <a:gd name="connsiteX627" fmla="*/ 6403577 w 8882887"/>
              <a:gd name="connsiteY627" fmla="*/ 1571768 h 1682495"/>
              <a:gd name="connsiteX628" fmla="*/ 6405247 w 8882887"/>
              <a:gd name="connsiteY628" fmla="*/ 1578741 h 1682495"/>
              <a:gd name="connsiteX629" fmla="*/ 6416951 w 8882887"/>
              <a:gd name="connsiteY629" fmla="*/ 1578741 h 1682495"/>
              <a:gd name="connsiteX630" fmla="*/ 6453729 w 8882887"/>
              <a:gd name="connsiteY630" fmla="*/ 1627559 h 1682495"/>
              <a:gd name="connsiteX631" fmla="*/ 6453729 w 8882887"/>
              <a:gd name="connsiteY631" fmla="*/ 1679864 h 1682495"/>
              <a:gd name="connsiteX632" fmla="*/ 6455399 w 8882887"/>
              <a:gd name="connsiteY632" fmla="*/ 1679864 h 1682495"/>
              <a:gd name="connsiteX633" fmla="*/ 6467103 w 8882887"/>
              <a:gd name="connsiteY633" fmla="*/ 1679864 h 1682495"/>
              <a:gd name="connsiteX634" fmla="*/ 6467103 w 8882887"/>
              <a:gd name="connsiteY634" fmla="*/ 1676813 h 1682495"/>
              <a:gd name="connsiteX635" fmla="*/ 6467103 w 8882887"/>
              <a:gd name="connsiteY635" fmla="*/ 1655456 h 1682495"/>
              <a:gd name="connsiteX636" fmla="*/ 6468357 w 8882887"/>
              <a:gd name="connsiteY636" fmla="*/ 1655456 h 1682495"/>
              <a:gd name="connsiteX637" fmla="*/ 6477133 w 8882887"/>
              <a:gd name="connsiteY637" fmla="*/ 1655456 h 1682495"/>
              <a:gd name="connsiteX638" fmla="*/ 6477133 w 8882887"/>
              <a:gd name="connsiteY638" fmla="*/ 1657199 h 1682495"/>
              <a:gd name="connsiteX639" fmla="*/ 6477133 w 8882887"/>
              <a:gd name="connsiteY639" fmla="*/ 1669403 h 1682495"/>
              <a:gd name="connsiteX640" fmla="*/ 6490507 w 8882887"/>
              <a:gd name="connsiteY640" fmla="*/ 1596177 h 1682495"/>
              <a:gd name="connsiteX641" fmla="*/ 6547347 w 8882887"/>
              <a:gd name="connsiteY641" fmla="*/ 1596177 h 1682495"/>
              <a:gd name="connsiteX642" fmla="*/ 6547347 w 8882887"/>
              <a:gd name="connsiteY642" fmla="*/ 1484594 h 1682495"/>
              <a:gd name="connsiteX643" fmla="*/ 6600843 w 8882887"/>
              <a:gd name="connsiteY643" fmla="*/ 1484594 h 1682495"/>
              <a:gd name="connsiteX644" fmla="*/ 6600843 w 8882887"/>
              <a:gd name="connsiteY644" fmla="*/ 1483286 h 1682495"/>
              <a:gd name="connsiteX645" fmla="*/ 6600843 w 8882887"/>
              <a:gd name="connsiteY645" fmla="*/ 1474133 h 1682495"/>
              <a:gd name="connsiteX646" fmla="*/ 6634279 w 8882887"/>
              <a:gd name="connsiteY646" fmla="*/ 1474133 h 1682495"/>
              <a:gd name="connsiteX647" fmla="*/ 6634279 w 8882887"/>
              <a:gd name="connsiteY647" fmla="*/ 1414854 h 1682495"/>
              <a:gd name="connsiteX648" fmla="*/ 6627591 w 8882887"/>
              <a:gd name="connsiteY648" fmla="*/ 1412238 h 1682495"/>
              <a:gd name="connsiteX649" fmla="*/ 6627591 w 8882887"/>
              <a:gd name="connsiteY649" fmla="*/ 1393932 h 1682495"/>
              <a:gd name="connsiteX650" fmla="*/ 6634279 w 8882887"/>
              <a:gd name="connsiteY650" fmla="*/ 1397420 h 1682495"/>
              <a:gd name="connsiteX651" fmla="*/ 6640967 w 8882887"/>
              <a:gd name="connsiteY651" fmla="*/ 1362549 h 1682495"/>
              <a:gd name="connsiteX652" fmla="*/ 6647653 w 8882887"/>
              <a:gd name="connsiteY652" fmla="*/ 1397420 h 1682495"/>
              <a:gd name="connsiteX653" fmla="*/ 6651415 w 8882887"/>
              <a:gd name="connsiteY653" fmla="*/ 1392624 h 1682495"/>
              <a:gd name="connsiteX654" fmla="*/ 6654341 w 8882887"/>
              <a:gd name="connsiteY654" fmla="*/ 1383471 h 1682495"/>
              <a:gd name="connsiteX655" fmla="*/ 6655175 w 8882887"/>
              <a:gd name="connsiteY655" fmla="*/ 1381728 h 1682495"/>
              <a:gd name="connsiteX656" fmla="*/ 6661027 w 8882887"/>
              <a:gd name="connsiteY656" fmla="*/ 1369523 h 1682495"/>
              <a:gd name="connsiteX657" fmla="*/ 6661863 w 8882887"/>
              <a:gd name="connsiteY657" fmla="*/ 1367780 h 1682495"/>
              <a:gd name="connsiteX658" fmla="*/ 6667715 w 8882887"/>
              <a:gd name="connsiteY658" fmla="*/ 1355576 h 1682495"/>
              <a:gd name="connsiteX659" fmla="*/ 6669803 w 8882887"/>
              <a:gd name="connsiteY659" fmla="*/ 1354268 h 1682495"/>
              <a:gd name="connsiteX660" fmla="*/ 6684431 w 8882887"/>
              <a:gd name="connsiteY660" fmla="*/ 1345115 h 1682495"/>
              <a:gd name="connsiteX661" fmla="*/ 6686939 w 8882887"/>
              <a:gd name="connsiteY661" fmla="*/ 1343372 h 1682495"/>
              <a:gd name="connsiteX662" fmla="*/ 6704493 w 8882887"/>
              <a:gd name="connsiteY662" fmla="*/ 1331166 h 1682495"/>
              <a:gd name="connsiteX663" fmla="*/ 6705747 w 8882887"/>
              <a:gd name="connsiteY663" fmla="*/ 1329423 h 1682495"/>
              <a:gd name="connsiteX664" fmla="*/ 6714523 w 8882887"/>
              <a:gd name="connsiteY664" fmla="*/ 1317219 h 1682495"/>
              <a:gd name="connsiteX665" fmla="*/ 6715359 w 8882887"/>
              <a:gd name="connsiteY665" fmla="*/ 1314168 h 1682495"/>
              <a:gd name="connsiteX666" fmla="*/ 6721211 w 8882887"/>
              <a:gd name="connsiteY666" fmla="*/ 1292810 h 1682495"/>
              <a:gd name="connsiteX667" fmla="*/ 6722047 w 8882887"/>
              <a:gd name="connsiteY667" fmla="*/ 1295861 h 1682495"/>
              <a:gd name="connsiteX668" fmla="*/ 6727897 w 8882887"/>
              <a:gd name="connsiteY668" fmla="*/ 1317219 h 1682495"/>
              <a:gd name="connsiteX669" fmla="*/ 6728733 w 8882887"/>
              <a:gd name="connsiteY669" fmla="*/ 1318526 h 1682495"/>
              <a:gd name="connsiteX670" fmla="*/ 6734585 w 8882887"/>
              <a:gd name="connsiteY670" fmla="*/ 1327680 h 1682495"/>
              <a:gd name="connsiteX671" fmla="*/ 6736675 w 8882887"/>
              <a:gd name="connsiteY671" fmla="*/ 1329423 h 1682495"/>
              <a:gd name="connsiteX672" fmla="*/ 6751303 w 8882887"/>
              <a:gd name="connsiteY672" fmla="*/ 1341627 h 1682495"/>
              <a:gd name="connsiteX673" fmla="*/ 6752975 w 8882887"/>
              <a:gd name="connsiteY673" fmla="*/ 1343372 h 1682495"/>
              <a:gd name="connsiteX674" fmla="*/ 6764675 w 8882887"/>
              <a:gd name="connsiteY674" fmla="*/ 1355576 h 1682495"/>
              <a:gd name="connsiteX675" fmla="*/ 6766349 w 8882887"/>
              <a:gd name="connsiteY675" fmla="*/ 1357319 h 1682495"/>
              <a:gd name="connsiteX676" fmla="*/ 6778051 w 8882887"/>
              <a:gd name="connsiteY676" fmla="*/ 1369523 h 1682495"/>
              <a:gd name="connsiteX677" fmla="*/ 6778469 w 8882887"/>
              <a:gd name="connsiteY677" fmla="*/ 1371267 h 1682495"/>
              <a:gd name="connsiteX678" fmla="*/ 6781393 w 8882887"/>
              <a:gd name="connsiteY678" fmla="*/ 1383471 h 1682495"/>
              <a:gd name="connsiteX679" fmla="*/ 6781811 w 8882887"/>
              <a:gd name="connsiteY679" fmla="*/ 1385214 h 1682495"/>
              <a:gd name="connsiteX680" fmla="*/ 6784737 w 8882887"/>
              <a:gd name="connsiteY680" fmla="*/ 1397420 h 1682495"/>
              <a:gd name="connsiteX681" fmla="*/ 6794767 w 8882887"/>
              <a:gd name="connsiteY681" fmla="*/ 1362549 h 1682495"/>
              <a:gd name="connsiteX682" fmla="*/ 6801455 w 8882887"/>
              <a:gd name="connsiteY682" fmla="*/ 1397420 h 1682495"/>
              <a:gd name="connsiteX683" fmla="*/ 6808141 w 8882887"/>
              <a:gd name="connsiteY683" fmla="*/ 1400034 h 1682495"/>
              <a:gd name="connsiteX684" fmla="*/ 6808141 w 8882887"/>
              <a:gd name="connsiteY684" fmla="*/ 1418342 h 1682495"/>
              <a:gd name="connsiteX685" fmla="*/ 6801455 w 8882887"/>
              <a:gd name="connsiteY685" fmla="*/ 1467159 h 1682495"/>
              <a:gd name="connsiteX686" fmla="*/ 6803127 w 8882887"/>
              <a:gd name="connsiteY686" fmla="*/ 1467159 h 1682495"/>
              <a:gd name="connsiteX687" fmla="*/ 6814829 w 8882887"/>
              <a:gd name="connsiteY687" fmla="*/ 1467159 h 1682495"/>
              <a:gd name="connsiteX688" fmla="*/ 6816083 w 8882887"/>
              <a:gd name="connsiteY688" fmla="*/ 1474133 h 1682495"/>
              <a:gd name="connsiteX689" fmla="*/ 6824859 w 8882887"/>
              <a:gd name="connsiteY689" fmla="*/ 1474133 h 1682495"/>
              <a:gd name="connsiteX690" fmla="*/ 6824859 w 8882887"/>
              <a:gd name="connsiteY690" fmla="*/ 1472390 h 1682495"/>
              <a:gd name="connsiteX691" fmla="*/ 6824859 w 8882887"/>
              <a:gd name="connsiteY691" fmla="*/ 1460184 h 1682495"/>
              <a:gd name="connsiteX692" fmla="*/ 6828203 w 8882887"/>
              <a:gd name="connsiteY692" fmla="*/ 1460184 h 1682495"/>
              <a:gd name="connsiteX693" fmla="*/ 6851607 w 8882887"/>
              <a:gd name="connsiteY693" fmla="*/ 1460184 h 1682495"/>
              <a:gd name="connsiteX694" fmla="*/ 6851607 w 8882887"/>
              <a:gd name="connsiteY694" fmla="*/ 1457133 h 1682495"/>
              <a:gd name="connsiteX695" fmla="*/ 6851607 w 8882887"/>
              <a:gd name="connsiteY695" fmla="*/ 1435776 h 1682495"/>
              <a:gd name="connsiteX696" fmla="*/ 6908447 w 8882887"/>
              <a:gd name="connsiteY696" fmla="*/ 1435776 h 1682495"/>
              <a:gd name="connsiteX697" fmla="*/ 6908447 w 8882887"/>
              <a:gd name="connsiteY697" fmla="*/ 1437956 h 1682495"/>
              <a:gd name="connsiteX698" fmla="*/ 6908447 w 8882887"/>
              <a:gd name="connsiteY698" fmla="*/ 1453211 h 1682495"/>
              <a:gd name="connsiteX699" fmla="*/ 6938539 w 8882887"/>
              <a:gd name="connsiteY699" fmla="*/ 1453211 h 1682495"/>
              <a:gd name="connsiteX700" fmla="*/ 6938539 w 8882887"/>
              <a:gd name="connsiteY700" fmla="*/ 1456698 h 1682495"/>
              <a:gd name="connsiteX701" fmla="*/ 6938539 w 8882887"/>
              <a:gd name="connsiteY701" fmla="*/ 1481106 h 1682495"/>
              <a:gd name="connsiteX702" fmla="*/ 6931853 w 8882887"/>
              <a:gd name="connsiteY702" fmla="*/ 1482414 h 1682495"/>
              <a:gd name="connsiteX703" fmla="*/ 6931853 w 8882887"/>
              <a:gd name="connsiteY703" fmla="*/ 1491567 h 1682495"/>
              <a:gd name="connsiteX704" fmla="*/ 6938539 w 8882887"/>
              <a:gd name="connsiteY704" fmla="*/ 1494183 h 1682495"/>
              <a:gd name="connsiteX705" fmla="*/ 6938539 w 8882887"/>
              <a:gd name="connsiteY705" fmla="*/ 1512489 h 1682495"/>
              <a:gd name="connsiteX706" fmla="*/ 6931853 w 8882887"/>
              <a:gd name="connsiteY706" fmla="*/ 1519463 h 1682495"/>
              <a:gd name="connsiteX707" fmla="*/ 6931853 w 8882887"/>
              <a:gd name="connsiteY707" fmla="*/ 1603151 h 1682495"/>
              <a:gd name="connsiteX708" fmla="*/ 6934777 w 8882887"/>
              <a:gd name="connsiteY708" fmla="*/ 1603151 h 1682495"/>
              <a:gd name="connsiteX709" fmla="*/ 6955257 w 8882887"/>
              <a:gd name="connsiteY709" fmla="*/ 1603151 h 1682495"/>
              <a:gd name="connsiteX710" fmla="*/ 6957763 w 8882887"/>
              <a:gd name="connsiteY710" fmla="*/ 1610124 h 1682495"/>
              <a:gd name="connsiteX711" fmla="*/ 6975319 w 8882887"/>
              <a:gd name="connsiteY711" fmla="*/ 1610124 h 1682495"/>
              <a:gd name="connsiteX712" fmla="*/ 6975319 w 8882887"/>
              <a:gd name="connsiteY712" fmla="*/ 1613175 h 1682495"/>
              <a:gd name="connsiteX713" fmla="*/ 6975319 w 8882887"/>
              <a:gd name="connsiteY713" fmla="*/ 1634534 h 1682495"/>
              <a:gd name="connsiteX714" fmla="*/ 6977827 w 8882887"/>
              <a:gd name="connsiteY714" fmla="*/ 1634534 h 1682495"/>
              <a:gd name="connsiteX715" fmla="*/ 6995379 w 8882887"/>
              <a:gd name="connsiteY715" fmla="*/ 1634534 h 1682495"/>
              <a:gd name="connsiteX716" fmla="*/ 6995379 w 8882887"/>
              <a:gd name="connsiteY716" fmla="*/ 1631483 h 1682495"/>
              <a:gd name="connsiteX717" fmla="*/ 6995379 w 8882887"/>
              <a:gd name="connsiteY717" fmla="*/ 1610124 h 1682495"/>
              <a:gd name="connsiteX718" fmla="*/ 6998303 w 8882887"/>
              <a:gd name="connsiteY718" fmla="*/ 1608381 h 1682495"/>
              <a:gd name="connsiteX719" fmla="*/ 7018783 w 8882887"/>
              <a:gd name="connsiteY719" fmla="*/ 1596177 h 1682495"/>
              <a:gd name="connsiteX720" fmla="*/ 7018783 w 8882887"/>
              <a:gd name="connsiteY720" fmla="*/ 1564794 h 1682495"/>
              <a:gd name="connsiteX721" fmla="*/ 7012097 w 8882887"/>
              <a:gd name="connsiteY721" fmla="*/ 1529924 h 1682495"/>
              <a:gd name="connsiteX722" fmla="*/ 7013767 w 8882887"/>
              <a:gd name="connsiteY722" fmla="*/ 1529924 h 1682495"/>
              <a:gd name="connsiteX723" fmla="*/ 7025471 w 8882887"/>
              <a:gd name="connsiteY723" fmla="*/ 1529924 h 1682495"/>
              <a:gd name="connsiteX724" fmla="*/ 7055563 w 8882887"/>
              <a:gd name="connsiteY724" fmla="*/ 1526438 h 1682495"/>
              <a:gd name="connsiteX725" fmla="*/ 7055563 w 8882887"/>
              <a:gd name="connsiteY725" fmla="*/ 1524693 h 1682495"/>
              <a:gd name="connsiteX726" fmla="*/ 7055563 w 8882887"/>
              <a:gd name="connsiteY726" fmla="*/ 1512489 h 1682495"/>
              <a:gd name="connsiteX727" fmla="*/ 7058071 w 8882887"/>
              <a:gd name="connsiteY727" fmla="*/ 1512489 h 1682495"/>
              <a:gd name="connsiteX728" fmla="*/ 7075623 w 8882887"/>
              <a:gd name="connsiteY728" fmla="*/ 1512489 h 1682495"/>
              <a:gd name="connsiteX729" fmla="*/ 7075623 w 8882887"/>
              <a:gd name="connsiteY729" fmla="*/ 1338141 h 1682495"/>
              <a:gd name="connsiteX730" fmla="*/ 7077295 w 8882887"/>
              <a:gd name="connsiteY730" fmla="*/ 1338141 h 1682495"/>
              <a:gd name="connsiteX731" fmla="*/ 7088997 w 8882887"/>
              <a:gd name="connsiteY731" fmla="*/ 1338141 h 1682495"/>
              <a:gd name="connsiteX732" fmla="*/ 7088997 w 8882887"/>
              <a:gd name="connsiteY732" fmla="*/ 1334654 h 1682495"/>
              <a:gd name="connsiteX733" fmla="*/ 7088997 w 8882887"/>
              <a:gd name="connsiteY733" fmla="*/ 1310244 h 1682495"/>
              <a:gd name="connsiteX734" fmla="*/ 7092341 w 8882887"/>
              <a:gd name="connsiteY734" fmla="*/ 1240505 h 1682495"/>
              <a:gd name="connsiteX735" fmla="*/ 7094013 w 8882887"/>
              <a:gd name="connsiteY735" fmla="*/ 1240505 h 1682495"/>
              <a:gd name="connsiteX736" fmla="*/ 7105715 w 8882887"/>
              <a:gd name="connsiteY736" fmla="*/ 1240505 h 1682495"/>
              <a:gd name="connsiteX737" fmla="*/ 7105715 w 8882887"/>
              <a:gd name="connsiteY737" fmla="*/ 1242249 h 1682495"/>
              <a:gd name="connsiteX738" fmla="*/ 7105715 w 8882887"/>
              <a:gd name="connsiteY738" fmla="*/ 1254453 h 1682495"/>
              <a:gd name="connsiteX739" fmla="*/ 7112401 w 8882887"/>
              <a:gd name="connsiteY739" fmla="*/ 1250966 h 1682495"/>
              <a:gd name="connsiteX740" fmla="*/ 7112401 w 8882887"/>
              <a:gd name="connsiteY740" fmla="*/ 1226558 h 1682495"/>
              <a:gd name="connsiteX741" fmla="*/ 7114491 w 8882887"/>
              <a:gd name="connsiteY741" fmla="*/ 1225686 h 1682495"/>
              <a:gd name="connsiteX742" fmla="*/ 7129119 w 8882887"/>
              <a:gd name="connsiteY742" fmla="*/ 1219584 h 1682495"/>
              <a:gd name="connsiteX743" fmla="*/ 7130791 w 8882887"/>
              <a:gd name="connsiteY743" fmla="*/ 1220456 h 1682495"/>
              <a:gd name="connsiteX744" fmla="*/ 7142493 w 8882887"/>
              <a:gd name="connsiteY744" fmla="*/ 1226558 h 1682495"/>
              <a:gd name="connsiteX745" fmla="*/ 7145001 w 8882887"/>
              <a:gd name="connsiteY745" fmla="*/ 1226558 h 1682495"/>
              <a:gd name="connsiteX746" fmla="*/ 7162555 w 8882887"/>
              <a:gd name="connsiteY746" fmla="*/ 1226558 h 1682495"/>
              <a:gd name="connsiteX747" fmla="*/ 7162555 w 8882887"/>
              <a:gd name="connsiteY747" fmla="*/ 1181226 h 1682495"/>
              <a:gd name="connsiteX748" fmla="*/ 7164227 w 8882887"/>
              <a:gd name="connsiteY748" fmla="*/ 1181226 h 1682495"/>
              <a:gd name="connsiteX749" fmla="*/ 7175927 w 8882887"/>
              <a:gd name="connsiteY749" fmla="*/ 1181226 h 1682495"/>
              <a:gd name="connsiteX750" fmla="*/ 7178017 w 8882887"/>
              <a:gd name="connsiteY750" fmla="*/ 1188201 h 1682495"/>
              <a:gd name="connsiteX751" fmla="*/ 7192647 w 8882887"/>
              <a:gd name="connsiteY751" fmla="*/ 1188201 h 1682495"/>
              <a:gd name="connsiteX752" fmla="*/ 7194319 w 8882887"/>
              <a:gd name="connsiteY752" fmla="*/ 1181226 h 1682495"/>
              <a:gd name="connsiteX753" fmla="*/ 7206021 w 8882887"/>
              <a:gd name="connsiteY753" fmla="*/ 1181226 h 1682495"/>
              <a:gd name="connsiteX754" fmla="*/ 7206021 w 8882887"/>
              <a:gd name="connsiteY754" fmla="*/ 1233531 h 1682495"/>
              <a:gd name="connsiteX755" fmla="*/ 7208111 w 8882887"/>
              <a:gd name="connsiteY755" fmla="*/ 1235274 h 1682495"/>
              <a:gd name="connsiteX756" fmla="*/ 7222739 w 8882887"/>
              <a:gd name="connsiteY756" fmla="*/ 1247480 h 1682495"/>
              <a:gd name="connsiteX757" fmla="*/ 7256173 w 8882887"/>
              <a:gd name="connsiteY757" fmla="*/ 1257941 h 1682495"/>
              <a:gd name="connsiteX758" fmla="*/ 7256173 w 8882887"/>
              <a:gd name="connsiteY758" fmla="*/ 1255761 h 1682495"/>
              <a:gd name="connsiteX759" fmla="*/ 7256173 w 8882887"/>
              <a:gd name="connsiteY759" fmla="*/ 1240505 h 1682495"/>
              <a:gd name="connsiteX760" fmla="*/ 7299639 w 8882887"/>
              <a:gd name="connsiteY760" fmla="*/ 1226558 h 1682495"/>
              <a:gd name="connsiteX761" fmla="*/ 7299639 w 8882887"/>
              <a:gd name="connsiteY761" fmla="*/ 1224815 h 1682495"/>
              <a:gd name="connsiteX762" fmla="*/ 7299639 w 8882887"/>
              <a:gd name="connsiteY762" fmla="*/ 1212609 h 1682495"/>
              <a:gd name="connsiteX763" fmla="*/ 7300893 w 8882887"/>
              <a:gd name="connsiteY763" fmla="*/ 1212609 h 1682495"/>
              <a:gd name="connsiteX764" fmla="*/ 7309669 w 8882887"/>
              <a:gd name="connsiteY764" fmla="*/ 1212609 h 1682495"/>
              <a:gd name="connsiteX765" fmla="*/ 7309669 w 8882887"/>
              <a:gd name="connsiteY765" fmla="*/ 1211303 h 1682495"/>
              <a:gd name="connsiteX766" fmla="*/ 7309669 w 8882887"/>
              <a:gd name="connsiteY766" fmla="*/ 1202148 h 1682495"/>
              <a:gd name="connsiteX767" fmla="*/ 7313013 w 8882887"/>
              <a:gd name="connsiteY767" fmla="*/ 1202148 h 1682495"/>
              <a:gd name="connsiteX768" fmla="*/ 7336417 w 8882887"/>
              <a:gd name="connsiteY768" fmla="*/ 1202148 h 1682495"/>
              <a:gd name="connsiteX769" fmla="*/ 7336417 w 8882887"/>
              <a:gd name="connsiteY769" fmla="*/ 1203456 h 1682495"/>
              <a:gd name="connsiteX770" fmla="*/ 7336417 w 8882887"/>
              <a:gd name="connsiteY770" fmla="*/ 1212609 h 1682495"/>
              <a:gd name="connsiteX771" fmla="*/ 7338925 w 8882887"/>
              <a:gd name="connsiteY771" fmla="*/ 1212609 h 1682495"/>
              <a:gd name="connsiteX772" fmla="*/ 7356479 w 8882887"/>
              <a:gd name="connsiteY772" fmla="*/ 1212609 h 1682495"/>
              <a:gd name="connsiteX773" fmla="*/ 7356479 w 8882887"/>
              <a:gd name="connsiteY773" fmla="*/ 1215225 h 1682495"/>
              <a:gd name="connsiteX774" fmla="*/ 7356479 w 8882887"/>
              <a:gd name="connsiteY774" fmla="*/ 1233531 h 1682495"/>
              <a:gd name="connsiteX775" fmla="*/ 7393257 w 8882887"/>
              <a:gd name="connsiteY775" fmla="*/ 1233531 h 1682495"/>
              <a:gd name="connsiteX776" fmla="*/ 7393257 w 8882887"/>
              <a:gd name="connsiteY776" fmla="*/ 1231788 h 1682495"/>
              <a:gd name="connsiteX777" fmla="*/ 7393257 w 8882887"/>
              <a:gd name="connsiteY777" fmla="*/ 1219584 h 1682495"/>
              <a:gd name="connsiteX778" fmla="*/ 7395347 w 8882887"/>
              <a:gd name="connsiteY778" fmla="*/ 1219584 h 1682495"/>
              <a:gd name="connsiteX779" fmla="*/ 7409975 w 8882887"/>
              <a:gd name="connsiteY779" fmla="*/ 1219584 h 1682495"/>
              <a:gd name="connsiteX780" fmla="*/ 7409975 w 8882887"/>
              <a:gd name="connsiteY780" fmla="*/ 1217840 h 1682495"/>
              <a:gd name="connsiteX781" fmla="*/ 7409975 w 8882887"/>
              <a:gd name="connsiteY781" fmla="*/ 1205636 h 1682495"/>
              <a:gd name="connsiteX782" fmla="*/ 7412483 w 8882887"/>
              <a:gd name="connsiteY782" fmla="*/ 1205636 h 1682495"/>
              <a:gd name="connsiteX783" fmla="*/ 7430035 w 8882887"/>
              <a:gd name="connsiteY783" fmla="*/ 1205636 h 1682495"/>
              <a:gd name="connsiteX784" fmla="*/ 7430035 w 8882887"/>
              <a:gd name="connsiteY784" fmla="*/ 1207379 h 1682495"/>
              <a:gd name="connsiteX785" fmla="*/ 7430035 w 8882887"/>
              <a:gd name="connsiteY785" fmla="*/ 1219584 h 1682495"/>
              <a:gd name="connsiteX786" fmla="*/ 7436723 w 8882887"/>
              <a:gd name="connsiteY786" fmla="*/ 1135896 h 1682495"/>
              <a:gd name="connsiteX787" fmla="*/ 7587181 w 8882887"/>
              <a:gd name="connsiteY787" fmla="*/ 1135896 h 1682495"/>
              <a:gd name="connsiteX788" fmla="*/ 7587181 w 8882887"/>
              <a:gd name="connsiteY788" fmla="*/ 1247480 h 1682495"/>
              <a:gd name="connsiteX789" fmla="*/ 7590525 w 8882887"/>
              <a:gd name="connsiteY789" fmla="*/ 1247480 h 1682495"/>
              <a:gd name="connsiteX790" fmla="*/ 7613929 w 8882887"/>
              <a:gd name="connsiteY790" fmla="*/ 1247480 h 1682495"/>
              <a:gd name="connsiteX791" fmla="*/ 7613929 w 8882887"/>
              <a:gd name="connsiteY791" fmla="*/ 1121948 h 1682495"/>
              <a:gd name="connsiteX792" fmla="*/ 7647365 w 8882887"/>
              <a:gd name="connsiteY792" fmla="*/ 1104513 h 1682495"/>
              <a:gd name="connsiteX793" fmla="*/ 7690831 w 8882887"/>
              <a:gd name="connsiteY793" fmla="*/ 1104513 h 1682495"/>
              <a:gd name="connsiteX794" fmla="*/ 7693757 w 8882887"/>
              <a:gd name="connsiteY794" fmla="*/ 1101899 h 1682495"/>
              <a:gd name="connsiteX795" fmla="*/ 7714235 w 8882887"/>
              <a:gd name="connsiteY795" fmla="*/ 1083591 h 1682495"/>
              <a:gd name="connsiteX796" fmla="*/ 7771075 w 8882887"/>
              <a:gd name="connsiteY796" fmla="*/ 1083591 h 1682495"/>
              <a:gd name="connsiteX797" fmla="*/ 7771075 w 8882887"/>
              <a:gd name="connsiteY797" fmla="*/ 1086207 h 1682495"/>
              <a:gd name="connsiteX798" fmla="*/ 7771075 w 8882887"/>
              <a:gd name="connsiteY798" fmla="*/ 1104513 h 1682495"/>
              <a:gd name="connsiteX799" fmla="*/ 7827915 w 8882887"/>
              <a:gd name="connsiteY799" fmla="*/ 1104513 h 1682495"/>
              <a:gd name="connsiteX800" fmla="*/ 7827915 w 8882887"/>
              <a:gd name="connsiteY800" fmla="*/ 1240505 h 1682495"/>
              <a:gd name="connsiteX801" fmla="*/ 7830005 w 8882887"/>
              <a:gd name="connsiteY801" fmla="*/ 1240505 h 1682495"/>
              <a:gd name="connsiteX802" fmla="*/ 7844633 w 8882887"/>
              <a:gd name="connsiteY802" fmla="*/ 1240505 h 1682495"/>
              <a:gd name="connsiteX803" fmla="*/ 7844633 w 8882887"/>
              <a:gd name="connsiteY803" fmla="*/ 1439262 h 1682495"/>
              <a:gd name="connsiteX804" fmla="*/ 7847975 w 8882887"/>
              <a:gd name="connsiteY804" fmla="*/ 1439262 h 1682495"/>
              <a:gd name="connsiteX805" fmla="*/ 7871381 w 8882887"/>
              <a:gd name="connsiteY805" fmla="*/ 1439262 h 1682495"/>
              <a:gd name="connsiteX806" fmla="*/ 7871381 w 8882887"/>
              <a:gd name="connsiteY806" fmla="*/ 1310244 h 1682495"/>
              <a:gd name="connsiteX807" fmla="*/ 7872635 w 8882887"/>
              <a:gd name="connsiteY807" fmla="*/ 1309373 h 1682495"/>
              <a:gd name="connsiteX808" fmla="*/ 7881411 w 8882887"/>
              <a:gd name="connsiteY808" fmla="*/ 1303271 h 1682495"/>
              <a:gd name="connsiteX809" fmla="*/ 7888099 w 8882887"/>
              <a:gd name="connsiteY809" fmla="*/ 1305014 h 1682495"/>
              <a:gd name="connsiteX810" fmla="*/ 7888099 w 8882887"/>
              <a:gd name="connsiteY810" fmla="*/ 1317219 h 1682495"/>
              <a:gd name="connsiteX811" fmla="*/ 7891441 w 8882887"/>
              <a:gd name="connsiteY811" fmla="*/ 1315475 h 1682495"/>
              <a:gd name="connsiteX812" fmla="*/ 7914847 w 8882887"/>
              <a:gd name="connsiteY812" fmla="*/ 1303271 h 1682495"/>
              <a:gd name="connsiteX813" fmla="*/ 7917773 w 8882887"/>
              <a:gd name="connsiteY813" fmla="*/ 1303271 h 1682495"/>
              <a:gd name="connsiteX814" fmla="*/ 7938251 w 8882887"/>
              <a:gd name="connsiteY814" fmla="*/ 1303271 h 1682495"/>
              <a:gd name="connsiteX815" fmla="*/ 7938251 w 8882887"/>
              <a:gd name="connsiteY815" fmla="*/ 1540385 h 1682495"/>
              <a:gd name="connsiteX816" fmla="*/ 7985061 w 8882887"/>
              <a:gd name="connsiteY816" fmla="*/ 1547360 h 1682495"/>
              <a:gd name="connsiteX817" fmla="*/ 7985061 w 8882887"/>
              <a:gd name="connsiteY817" fmla="*/ 1536899 h 1682495"/>
              <a:gd name="connsiteX818" fmla="*/ 8035213 w 8882887"/>
              <a:gd name="connsiteY818" fmla="*/ 1536899 h 1682495"/>
              <a:gd name="connsiteX819" fmla="*/ 8035213 w 8882887"/>
              <a:gd name="connsiteY819" fmla="*/ 1491567 h 1682495"/>
              <a:gd name="connsiteX820" fmla="*/ 8048587 w 8882887"/>
              <a:gd name="connsiteY820" fmla="*/ 1491567 h 1682495"/>
              <a:gd name="connsiteX821" fmla="*/ 8048587 w 8882887"/>
              <a:gd name="connsiteY821" fmla="*/ 1432289 h 1682495"/>
              <a:gd name="connsiteX822" fmla="*/ 8058619 w 8882887"/>
              <a:gd name="connsiteY822" fmla="*/ 1432289 h 1682495"/>
              <a:gd name="connsiteX823" fmla="*/ 8058619 w 8882887"/>
              <a:gd name="connsiteY823" fmla="*/ 1373010 h 1682495"/>
              <a:gd name="connsiteX824" fmla="*/ 8082023 w 8882887"/>
              <a:gd name="connsiteY824" fmla="*/ 1373010 h 1682495"/>
              <a:gd name="connsiteX825" fmla="*/ 8155579 w 8882887"/>
              <a:gd name="connsiteY825" fmla="*/ 1341627 h 1682495"/>
              <a:gd name="connsiteX826" fmla="*/ 8158923 w 8882887"/>
              <a:gd name="connsiteY826" fmla="*/ 1310244 h 1682495"/>
              <a:gd name="connsiteX827" fmla="*/ 8165611 w 8882887"/>
              <a:gd name="connsiteY827" fmla="*/ 1341627 h 1682495"/>
              <a:gd name="connsiteX828" fmla="*/ 8242511 w 8882887"/>
              <a:gd name="connsiteY828" fmla="*/ 1383471 h 1682495"/>
              <a:gd name="connsiteX829" fmla="*/ 8242511 w 8882887"/>
              <a:gd name="connsiteY829" fmla="*/ 1376498 h 1682495"/>
              <a:gd name="connsiteX830" fmla="*/ 8262573 w 8882887"/>
              <a:gd name="connsiteY830" fmla="*/ 1376498 h 1682495"/>
              <a:gd name="connsiteX831" fmla="*/ 8262573 w 8882887"/>
              <a:gd name="connsiteY831" fmla="*/ 1432289 h 1682495"/>
              <a:gd name="connsiteX832" fmla="*/ 8272603 w 8882887"/>
              <a:gd name="connsiteY832" fmla="*/ 1432289 h 1682495"/>
              <a:gd name="connsiteX833" fmla="*/ 8272603 w 8882887"/>
              <a:gd name="connsiteY833" fmla="*/ 1498541 h 1682495"/>
              <a:gd name="connsiteX834" fmla="*/ 8282635 w 8882887"/>
              <a:gd name="connsiteY834" fmla="*/ 1498541 h 1682495"/>
              <a:gd name="connsiteX835" fmla="*/ 8282635 w 8882887"/>
              <a:gd name="connsiteY835" fmla="*/ 1529924 h 1682495"/>
              <a:gd name="connsiteX836" fmla="*/ 8302695 w 8882887"/>
              <a:gd name="connsiteY836" fmla="*/ 1529924 h 1682495"/>
              <a:gd name="connsiteX837" fmla="*/ 8302695 w 8882887"/>
              <a:gd name="connsiteY837" fmla="*/ 1578741 h 1682495"/>
              <a:gd name="connsiteX838" fmla="*/ 8429747 w 8882887"/>
              <a:gd name="connsiteY838" fmla="*/ 1568280 h 1682495"/>
              <a:gd name="connsiteX839" fmla="*/ 8429747 w 8882887"/>
              <a:gd name="connsiteY839" fmla="*/ 1519463 h 1682495"/>
              <a:gd name="connsiteX840" fmla="*/ 8496619 w 8882887"/>
              <a:gd name="connsiteY840" fmla="*/ 1519463 h 1682495"/>
              <a:gd name="connsiteX841" fmla="*/ 8496619 w 8882887"/>
              <a:gd name="connsiteY841" fmla="*/ 1491567 h 1682495"/>
              <a:gd name="connsiteX842" fmla="*/ 8637047 w 8882887"/>
              <a:gd name="connsiteY842" fmla="*/ 1491567 h 1682495"/>
              <a:gd name="connsiteX843" fmla="*/ 8637047 w 8882887"/>
              <a:gd name="connsiteY843" fmla="*/ 1509002 h 1682495"/>
              <a:gd name="connsiteX844" fmla="*/ 8727321 w 8882887"/>
              <a:gd name="connsiteY844" fmla="*/ 1509002 h 1682495"/>
              <a:gd name="connsiteX845" fmla="*/ 8727321 w 8882887"/>
              <a:gd name="connsiteY845" fmla="*/ 1519463 h 1682495"/>
              <a:gd name="connsiteX846" fmla="*/ 8754069 w 8882887"/>
              <a:gd name="connsiteY846" fmla="*/ 1519463 h 1682495"/>
              <a:gd name="connsiteX847" fmla="*/ 8754069 w 8882887"/>
              <a:gd name="connsiteY847" fmla="*/ 1529924 h 1682495"/>
              <a:gd name="connsiteX848" fmla="*/ 8777473 w 8882887"/>
              <a:gd name="connsiteY848" fmla="*/ 1529924 h 1682495"/>
              <a:gd name="connsiteX849" fmla="*/ 8777473 w 8882887"/>
              <a:gd name="connsiteY849" fmla="*/ 1499913 h 1682495"/>
              <a:gd name="connsiteX850" fmla="*/ 8882887 w 8882887"/>
              <a:gd name="connsiteY850" fmla="*/ 1682495 h 1682495"/>
              <a:gd name="connsiteX851" fmla="*/ 0 w 8882887"/>
              <a:gd name="connsiteY851" fmla="*/ 1682495 h 1682495"/>
              <a:gd name="connsiteX852" fmla="*/ 63077 w 8882887"/>
              <a:gd name="connsiteY852" fmla="*/ 1573241 h 1682495"/>
              <a:gd name="connsiteX853" fmla="*/ 123345 w 8882887"/>
              <a:gd name="connsiteY853" fmla="*/ 1568279 h 1682495"/>
              <a:gd name="connsiteX854" fmla="*/ 123345 w 8882887"/>
              <a:gd name="connsiteY854" fmla="*/ 1519461 h 1682495"/>
              <a:gd name="connsiteX855" fmla="*/ 190215 w 8882887"/>
              <a:gd name="connsiteY855" fmla="*/ 1519461 h 1682495"/>
              <a:gd name="connsiteX856" fmla="*/ 190215 w 8882887"/>
              <a:gd name="connsiteY856" fmla="*/ 1491566 h 1682495"/>
              <a:gd name="connsiteX857" fmla="*/ 330643 w 8882887"/>
              <a:gd name="connsiteY857" fmla="*/ 1491566 h 1682495"/>
              <a:gd name="connsiteX858" fmla="*/ 330643 w 8882887"/>
              <a:gd name="connsiteY858" fmla="*/ 1509000 h 1682495"/>
              <a:gd name="connsiteX859" fmla="*/ 420917 w 8882887"/>
              <a:gd name="connsiteY859" fmla="*/ 1509000 h 1682495"/>
              <a:gd name="connsiteX860" fmla="*/ 420917 w 8882887"/>
              <a:gd name="connsiteY860" fmla="*/ 1519461 h 1682495"/>
              <a:gd name="connsiteX861" fmla="*/ 447665 w 8882887"/>
              <a:gd name="connsiteY861" fmla="*/ 1519461 h 1682495"/>
              <a:gd name="connsiteX862" fmla="*/ 447665 w 8882887"/>
              <a:gd name="connsiteY862" fmla="*/ 1529922 h 1682495"/>
              <a:gd name="connsiteX863" fmla="*/ 471070 w 8882887"/>
              <a:gd name="connsiteY863" fmla="*/ 1529922 h 1682495"/>
              <a:gd name="connsiteX864" fmla="*/ 471070 w 8882887"/>
              <a:gd name="connsiteY864" fmla="*/ 1373009 h 1682495"/>
              <a:gd name="connsiteX865" fmla="*/ 541285 w 8882887"/>
              <a:gd name="connsiteY865" fmla="*/ 1352087 h 1682495"/>
              <a:gd name="connsiteX866" fmla="*/ 671681 w 8882887"/>
              <a:gd name="connsiteY866" fmla="*/ 1352087 h 1682495"/>
              <a:gd name="connsiteX867" fmla="*/ 671681 w 8882887"/>
              <a:gd name="connsiteY867" fmla="*/ 1101026 h 1682495"/>
              <a:gd name="connsiteX868" fmla="*/ 708460 w 8882887"/>
              <a:gd name="connsiteY868" fmla="*/ 1083590 h 1682495"/>
              <a:gd name="connsiteX869" fmla="*/ 868949 w 8882887"/>
              <a:gd name="connsiteY869" fmla="*/ 1055694 h 1682495"/>
              <a:gd name="connsiteX870" fmla="*/ 925789 w 8882887"/>
              <a:gd name="connsiteY870" fmla="*/ 1073129 h 1682495"/>
              <a:gd name="connsiteX871" fmla="*/ 935819 w 8882887"/>
              <a:gd name="connsiteY871" fmla="*/ 1083590 h 1682495"/>
              <a:gd name="connsiteX872" fmla="*/ 935819 w 8882887"/>
              <a:gd name="connsiteY872" fmla="*/ 1550844 h 1682495"/>
              <a:gd name="connsiteX873" fmla="*/ 959224 w 8882887"/>
              <a:gd name="connsiteY873" fmla="*/ 1550844 h 1682495"/>
              <a:gd name="connsiteX874" fmla="*/ 959224 w 8882887"/>
              <a:gd name="connsiteY874" fmla="*/ 1362548 h 1682495"/>
              <a:gd name="connsiteX875" fmla="*/ 979285 w 8882887"/>
              <a:gd name="connsiteY875" fmla="*/ 1362548 h 1682495"/>
              <a:gd name="connsiteX876" fmla="*/ 979285 w 8882887"/>
              <a:gd name="connsiteY876" fmla="*/ 1345113 h 1682495"/>
              <a:gd name="connsiteX877" fmla="*/ 999346 w 8882887"/>
              <a:gd name="connsiteY877" fmla="*/ 1334652 h 1682495"/>
              <a:gd name="connsiteX878" fmla="*/ 1016063 w 8882887"/>
              <a:gd name="connsiteY878" fmla="*/ 1334652 h 1682495"/>
              <a:gd name="connsiteX879" fmla="*/ 1016063 w 8882887"/>
              <a:gd name="connsiteY879" fmla="*/ 1317218 h 1682495"/>
              <a:gd name="connsiteX880" fmla="*/ 1029437 w 8882887"/>
              <a:gd name="connsiteY880" fmla="*/ 1306757 h 1682495"/>
              <a:gd name="connsiteX881" fmla="*/ 1062874 w 8882887"/>
              <a:gd name="connsiteY881" fmla="*/ 1306757 h 1682495"/>
              <a:gd name="connsiteX882" fmla="*/ 1062874 w 8882887"/>
              <a:gd name="connsiteY882" fmla="*/ 1362548 h 1682495"/>
              <a:gd name="connsiteX883" fmla="*/ 1133087 w 8882887"/>
              <a:gd name="connsiteY883" fmla="*/ 1362548 h 1682495"/>
              <a:gd name="connsiteX884" fmla="*/ 1133087 w 8882887"/>
              <a:gd name="connsiteY884" fmla="*/ 1557819 h 1682495"/>
              <a:gd name="connsiteX885" fmla="*/ 1159835 w 8882887"/>
              <a:gd name="connsiteY885" fmla="*/ 1557819 h 1682495"/>
              <a:gd name="connsiteX886" fmla="*/ 1186583 w 8882887"/>
              <a:gd name="connsiteY886" fmla="*/ 1547358 h 1682495"/>
              <a:gd name="connsiteX887" fmla="*/ 1186583 w 8882887"/>
              <a:gd name="connsiteY887" fmla="*/ 1533410 h 1682495"/>
              <a:gd name="connsiteX888" fmla="*/ 1176553 w 8882887"/>
              <a:gd name="connsiteY888" fmla="*/ 1529922 h 1682495"/>
              <a:gd name="connsiteX889" fmla="*/ 1176553 w 8882887"/>
              <a:gd name="connsiteY889" fmla="*/ 1519461 h 1682495"/>
              <a:gd name="connsiteX890" fmla="*/ 1186583 w 8882887"/>
              <a:gd name="connsiteY890" fmla="*/ 1512488 h 1682495"/>
              <a:gd name="connsiteX891" fmla="*/ 1186583 w 8882887"/>
              <a:gd name="connsiteY891" fmla="*/ 1435775 h 1682495"/>
              <a:gd name="connsiteX892" fmla="*/ 1176553 w 8882887"/>
              <a:gd name="connsiteY892" fmla="*/ 1432287 h 1682495"/>
              <a:gd name="connsiteX893" fmla="*/ 1176553 w 8882887"/>
              <a:gd name="connsiteY893" fmla="*/ 1421826 h 1682495"/>
              <a:gd name="connsiteX894" fmla="*/ 1186583 w 8882887"/>
              <a:gd name="connsiteY894" fmla="*/ 1414853 h 1682495"/>
              <a:gd name="connsiteX895" fmla="*/ 1193271 w 8882887"/>
              <a:gd name="connsiteY895" fmla="*/ 1407879 h 1682495"/>
              <a:gd name="connsiteX896" fmla="*/ 1193271 w 8882887"/>
              <a:gd name="connsiteY896" fmla="*/ 1393931 h 1682495"/>
              <a:gd name="connsiteX897" fmla="*/ 1186583 w 8882887"/>
              <a:gd name="connsiteY897" fmla="*/ 1393931 h 1682495"/>
              <a:gd name="connsiteX898" fmla="*/ 1186583 w 8882887"/>
              <a:gd name="connsiteY898" fmla="*/ 1383470 h 1682495"/>
              <a:gd name="connsiteX899" fmla="*/ 1196614 w 8882887"/>
              <a:gd name="connsiteY899" fmla="*/ 1376496 h 1682495"/>
              <a:gd name="connsiteX900" fmla="*/ 1250110 w 8882887"/>
              <a:gd name="connsiteY900" fmla="*/ 1278861 h 1682495"/>
              <a:gd name="connsiteX901" fmla="*/ 1243423 w 8882887"/>
              <a:gd name="connsiteY901" fmla="*/ 1275374 h 1682495"/>
              <a:gd name="connsiteX902" fmla="*/ 1243423 w 8882887"/>
              <a:gd name="connsiteY902" fmla="*/ 1264913 h 1682495"/>
              <a:gd name="connsiteX903" fmla="*/ 1253453 w 8882887"/>
              <a:gd name="connsiteY903" fmla="*/ 1261425 h 1682495"/>
              <a:gd name="connsiteX904" fmla="*/ 1253453 w 8882887"/>
              <a:gd name="connsiteY904" fmla="*/ 1247478 h 1682495"/>
              <a:gd name="connsiteX905" fmla="*/ 1260141 w 8882887"/>
              <a:gd name="connsiteY905" fmla="*/ 1247478 h 1682495"/>
              <a:gd name="connsiteX906" fmla="*/ 1260141 w 8882887"/>
              <a:gd name="connsiteY906" fmla="*/ 1216095 h 1682495"/>
              <a:gd name="connsiteX907" fmla="*/ 1253453 w 8882887"/>
              <a:gd name="connsiteY907" fmla="*/ 1216095 h 1682495"/>
              <a:gd name="connsiteX908" fmla="*/ 1253453 w 8882887"/>
              <a:gd name="connsiteY908" fmla="*/ 1209122 h 1682495"/>
              <a:gd name="connsiteX909" fmla="*/ 1260141 w 8882887"/>
              <a:gd name="connsiteY909" fmla="*/ 1205634 h 1682495"/>
              <a:gd name="connsiteX910" fmla="*/ 1276858 w 8882887"/>
              <a:gd name="connsiteY910" fmla="*/ 1181225 h 1682495"/>
              <a:gd name="connsiteX911" fmla="*/ 1280201 w 8882887"/>
              <a:gd name="connsiteY911" fmla="*/ 1167278 h 1682495"/>
              <a:gd name="connsiteX912" fmla="*/ 1280201 w 8882887"/>
              <a:gd name="connsiteY912" fmla="*/ 1128921 h 1682495"/>
              <a:gd name="connsiteX913" fmla="*/ 1280620 w 8882887"/>
              <a:gd name="connsiteY913" fmla="*/ 1127613 h 1682495"/>
              <a:gd name="connsiteX914" fmla="*/ 1283545 w 8882887"/>
              <a:gd name="connsiteY914" fmla="*/ 1118460 h 1682495"/>
              <a:gd name="connsiteX915" fmla="*/ 1283963 w 8882887"/>
              <a:gd name="connsiteY915" fmla="*/ 1119768 h 1682495"/>
              <a:gd name="connsiteX916" fmla="*/ 1286889 w 8882887"/>
              <a:gd name="connsiteY916" fmla="*/ 1128921 h 1682495"/>
              <a:gd name="connsiteX917" fmla="*/ 1290232 w 8882887"/>
              <a:gd name="connsiteY917" fmla="*/ 1167278 h 1682495"/>
              <a:gd name="connsiteX918" fmla="*/ 1290232 w 8882887"/>
              <a:gd name="connsiteY918" fmla="*/ 1177739 h 1682495"/>
              <a:gd name="connsiteX919" fmla="*/ 1306951 w 8882887"/>
              <a:gd name="connsiteY919" fmla="*/ 1205634 h 1682495"/>
              <a:gd name="connsiteX920" fmla="*/ 1313638 w 8882887"/>
              <a:gd name="connsiteY920" fmla="*/ 1209122 h 1682495"/>
              <a:gd name="connsiteX921" fmla="*/ 1313638 w 8882887"/>
              <a:gd name="connsiteY921" fmla="*/ 1216095 h 1682495"/>
              <a:gd name="connsiteX922" fmla="*/ 1310295 w 8882887"/>
              <a:gd name="connsiteY922" fmla="*/ 1247478 h 1682495"/>
              <a:gd name="connsiteX923" fmla="*/ 1316981 w 8882887"/>
              <a:gd name="connsiteY923" fmla="*/ 1261425 h 1682495"/>
              <a:gd name="connsiteX924" fmla="*/ 1323669 w 8882887"/>
              <a:gd name="connsiteY924" fmla="*/ 1264913 h 1682495"/>
              <a:gd name="connsiteX925" fmla="*/ 1323669 w 8882887"/>
              <a:gd name="connsiteY925" fmla="*/ 1275374 h 1682495"/>
              <a:gd name="connsiteX926" fmla="*/ 1316981 w 8882887"/>
              <a:gd name="connsiteY926" fmla="*/ 1278861 h 1682495"/>
              <a:gd name="connsiteX927" fmla="*/ 1356268 w 8882887"/>
              <a:gd name="connsiteY927" fmla="*/ 1319833 h 1682495"/>
              <a:gd name="connsiteX928" fmla="*/ 1369603 w 8882887"/>
              <a:gd name="connsiteY928" fmla="*/ 1373009 h 1682495"/>
              <a:gd name="connsiteX929" fmla="*/ 1417287 w 8882887"/>
              <a:gd name="connsiteY929" fmla="*/ 1373009 h 1682495"/>
              <a:gd name="connsiteX930" fmla="*/ 1417287 w 8882887"/>
              <a:gd name="connsiteY930" fmla="*/ 1329494 h 1682495"/>
              <a:gd name="connsiteX931" fmla="*/ 1409211 w 8882887"/>
              <a:gd name="connsiteY931" fmla="*/ 1329494 h 1682495"/>
              <a:gd name="connsiteX932" fmla="*/ 1409211 w 8882887"/>
              <a:gd name="connsiteY932" fmla="*/ 1086294 h 1682495"/>
              <a:gd name="connsiteX933" fmla="*/ 1439612 w 8882887"/>
              <a:gd name="connsiteY933" fmla="*/ 1086294 h 1682495"/>
              <a:gd name="connsiteX934" fmla="*/ 1440372 w 8882887"/>
              <a:gd name="connsiteY934" fmla="*/ 1084673 h 1682495"/>
              <a:gd name="connsiteX935" fmla="*/ 1445691 w 8882887"/>
              <a:gd name="connsiteY935" fmla="*/ 1073324 h 1682495"/>
              <a:gd name="connsiteX936" fmla="*/ 1448352 w 8882887"/>
              <a:gd name="connsiteY936" fmla="*/ 1073729 h 1682495"/>
              <a:gd name="connsiteX937" fmla="*/ 1466972 w 8882887"/>
              <a:gd name="connsiteY937" fmla="*/ 1076565 h 1682495"/>
              <a:gd name="connsiteX938" fmla="*/ 1467732 w 8882887"/>
              <a:gd name="connsiteY938" fmla="*/ 1078593 h 1682495"/>
              <a:gd name="connsiteX939" fmla="*/ 1473051 w 8882887"/>
              <a:gd name="connsiteY939" fmla="*/ 1092779 h 1682495"/>
              <a:gd name="connsiteX940" fmla="*/ 1512572 w 8882887"/>
              <a:gd name="connsiteY940" fmla="*/ 1096022 h 1682495"/>
              <a:gd name="connsiteX941" fmla="*/ 1512572 w 8882887"/>
              <a:gd name="connsiteY941" fmla="*/ 911190 h 1682495"/>
              <a:gd name="connsiteX942" fmla="*/ 1515612 w 8882887"/>
              <a:gd name="connsiteY942" fmla="*/ 911190 h 1682495"/>
              <a:gd name="connsiteX943" fmla="*/ 1536893 w 8882887"/>
              <a:gd name="connsiteY943" fmla="*/ 911190 h 1682495"/>
              <a:gd name="connsiteX944" fmla="*/ 1536893 w 8882887"/>
              <a:gd name="connsiteY944" fmla="*/ 706902 h 1682495"/>
              <a:gd name="connsiteX945" fmla="*/ 1539552 w 8882887"/>
              <a:gd name="connsiteY945" fmla="*/ 706902 h 1682495"/>
              <a:gd name="connsiteX946" fmla="*/ 1558173 w 8882887"/>
              <a:gd name="connsiteY946" fmla="*/ 706902 h 1682495"/>
              <a:gd name="connsiteX947" fmla="*/ 1558173 w 8882887"/>
              <a:gd name="connsiteY947" fmla="*/ 535041 h 1682495"/>
              <a:gd name="connsiteX948" fmla="*/ 1564253 w 8882887"/>
              <a:gd name="connsiteY948" fmla="*/ 492885 h 1682495"/>
              <a:gd name="connsiteX949" fmla="*/ 1567293 w 8882887"/>
              <a:gd name="connsiteY949" fmla="*/ 492885 h 1682495"/>
              <a:gd name="connsiteX950" fmla="*/ 1588574 w 8882887"/>
              <a:gd name="connsiteY950" fmla="*/ 492885 h 1682495"/>
              <a:gd name="connsiteX951" fmla="*/ 1643294 w 8882887"/>
              <a:gd name="connsiteY951" fmla="*/ 369665 h 1682495"/>
              <a:gd name="connsiteX952" fmla="*/ 1649375 w 8882887"/>
              <a:gd name="connsiteY952" fmla="*/ 0 h 1682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</a:cxnLst>
            <a:rect l="l" t="t" r="r" b="b"/>
            <a:pathLst>
              <a:path w="8882887" h="1682495">
                <a:moveTo>
                  <a:pt x="1649375" y="0"/>
                </a:moveTo>
                <a:cubicBezTo>
                  <a:pt x="1649375" y="27"/>
                  <a:pt x="1649399" y="3060"/>
                  <a:pt x="1652414" y="369665"/>
                </a:cubicBezTo>
                <a:cubicBezTo>
                  <a:pt x="1652432" y="369701"/>
                  <a:pt x="1653399" y="371712"/>
                  <a:pt x="1710174" y="489644"/>
                </a:cubicBezTo>
                <a:cubicBezTo>
                  <a:pt x="1710186" y="489644"/>
                  <a:pt x="1710353" y="489644"/>
                  <a:pt x="1713215" y="489644"/>
                </a:cubicBezTo>
                <a:lnTo>
                  <a:pt x="1734495" y="489644"/>
                </a:lnTo>
                <a:cubicBezTo>
                  <a:pt x="1734495" y="489665"/>
                  <a:pt x="1734495" y="490508"/>
                  <a:pt x="1734495" y="525312"/>
                </a:cubicBezTo>
                <a:cubicBezTo>
                  <a:pt x="1734498" y="525321"/>
                  <a:pt x="1734555" y="525408"/>
                  <a:pt x="1735256" y="526529"/>
                </a:cubicBezTo>
                <a:lnTo>
                  <a:pt x="1740575" y="535041"/>
                </a:lnTo>
                <a:cubicBezTo>
                  <a:pt x="1740575" y="535071"/>
                  <a:pt x="1740575" y="537344"/>
                  <a:pt x="1740575" y="706902"/>
                </a:cubicBezTo>
                <a:cubicBezTo>
                  <a:pt x="1740588" y="706902"/>
                  <a:pt x="1740798" y="706902"/>
                  <a:pt x="1743995" y="706902"/>
                </a:cubicBezTo>
                <a:lnTo>
                  <a:pt x="1767936" y="706902"/>
                </a:lnTo>
                <a:cubicBezTo>
                  <a:pt x="1767936" y="706932"/>
                  <a:pt x="1767936" y="709385"/>
                  <a:pt x="1767936" y="917675"/>
                </a:cubicBezTo>
                <a:cubicBezTo>
                  <a:pt x="1767951" y="917673"/>
                  <a:pt x="1768119" y="917642"/>
                  <a:pt x="1770216" y="917270"/>
                </a:cubicBezTo>
                <a:lnTo>
                  <a:pt x="1786176" y="914433"/>
                </a:lnTo>
                <a:cubicBezTo>
                  <a:pt x="1786176" y="914466"/>
                  <a:pt x="1786131" y="916467"/>
                  <a:pt x="1783136" y="1047381"/>
                </a:cubicBezTo>
                <a:cubicBezTo>
                  <a:pt x="1783151" y="1047384"/>
                  <a:pt x="1783317" y="1047414"/>
                  <a:pt x="1785416" y="1047788"/>
                </a:cubicBezTo>
                <a:lnTo>
                  <a:pt x="1801376" y="1050624"/>
                </a:lnTo>
                <a:cubicBezTo>
                  <a:pt x="1801379" y="1050635"/>
                  <a:pt x="1801409" y="1050731"/>
                  <a:pt x="1801755" y="1051841"/>
                </a:cubicBezTo>
                <a:lnTo>
                  <a:pt x="1804416" y="1060353"/>
                </a:lnTo>
                <a:cubicBezTo>
                  <a:pt x="1804419" y="1060340"/>
                  <a:pt x="1804487" y="1060125"/>
                  <a:pt x="1805556" y="1056705"/>
                </a:cubicBezTo>
                <a:lnTo>
                  <a:pt x="1813536" y="1031169"/>
                </a:lnTo>
                <a:cubicBezTo>
                  <a:pt x="1813547" y="1031169"/>
                  <a:pt x="1813697" y="1031169"/>
                  <a:pt x="1816196" y="1031169"/>
                </a:cubicBezTo>
                <a:lnTo>
                  <a:pt x="1834817" y="1031169"/>
                </a:lnTo>
                <a:cubicBezTo>
                  <a:pt x="1834817" y="1031195"/>
                  <a:pt x="1834817" y="1032234"/>
                  <a:pt x="1834817" y="1079808"/>
                </a:cubicBezTo>
                <a:cubicBezTo>
                  <a:pt x="1834826" y="1079816"/>
                  <a:pt x="1834941" y="1079876"/>
                  <a:pt x="1836336" y="1080620"/>
                </a:cubicBezTo>
                <a:lnTo>
                  <a:pt x="1846977" y="1086294"/>
                </a:lnTo>
                <a:cubicBezTo>
                  <a:pt x="1846977" y="1086308"/>
                  <a:pt x="1846977" y="1086459"/>
                  <a:pt x="1846977" y="1088321"/>
                </a:cubicBezTo>
                <a:lnTo>
                  <a:pt x="1846977" y="1102508"/>
                </a:lnTo>
                <a:cubicBezTo>
                  <a:pt x="1847007" y="1102508"/>
                  <a:pt x="1848369" y="1102508"/>
                  <a:pt x="1913858" y="1102508"/>
                </a:cubicBezTo>
                <a:cubicBezTo>
                  <a:pt x="1913858" y="1102520"/>
                  <a:pt x="1913858" y="1102644"/>
                  <a:pt x="1913858" y="1104129"/>
                </a:cubicBezTo>
                <a:lnTo>
                  <a:pt x="1913858" y="1115478"/>
                </a:lnTo>
                <a:cubicBezTo>
                  <a:pt x="1913871" y="1115478"/>
                  <a:pt x="1914053" y="1115478"/>
                  <a:pt x="1916897" y="1115478"/>
                </a:cubicBezTo>
                <a:lnTo>
                  <a:pt x="1938177" y="1115478"/>
                </a:lnTo>
                <a:cubicBezTo>
                  <a:pt x="1938177" y="1115451"/>
                  <a:pt x="1938177" y="1114358"/>
                  <a:pt x="1938177" y="1070081"/>
                </a:cubicBezTo>
                <a:cubicBezTo>
                  <a:pt x="1938209" y="1070081"/>
                  <a:pt x="1939604" y="1070081"/>
                  <a:pt x="2005058" y="1070081"/>
                </a:cubicBezTo>
                <a:cubicBezTo>
                  <a:pt x="2005058" y="1070069"/>
                  <a:pt x="2005058" y="1069923"/>
                  <a:pt x="2005058" y="1068054"/>
                </a:cubicBezTo>
                <a:lnTo>
                  <a:pt x="2005058" y="1053867"/>
                </a:lnTo>
                <a:cubicBezTo>
                  <a:pt x="2005067" y="1053867"/>
                  <a:pt x="2005178" y="1053867"/>
                  <a:pt x="2006579" y="1053867"/>
                </a:cubicBezTo>
                <a:lnTo>
                  <a:pt x="2017218" y="1053867"/>
                </a:lnTo>
                <a:cubicBezTo>
                  <a:pt x="2017218" y="1053857"/>
                  <a:pt x="2017218" y="1053687"/>
                  <a:pt x="2017218" y="1051031"/>
                </a:cubicBezTo>
                <a:lnTo>
                  <a:pt x="2017218" y="1031169"/>
                </a:lnTo>
                <a:cubicBezTo>
                  <a:pt x="2017232" y="1031169"/>
                  <a:pt x="2017340" y="1031169"/>
                  <a:pt x="2018358" y="1031169"/>
                </a:cubicBezTo>
                <a:lnTo>
                  <a:pt x="2026338" y="1031169"/>
                </a:lnTo>
                <a:cubicBezTo>
                  <a:pt x="2026338" y="1031159"/>
                  <a:pt x="2026338" y="1031031"/>
                  <a:pt x="2026338" y="1029548"/>
                </a:cubicBezTo>
                <a:lnTo>
                  <a:pt x="2026338" y="1018197"/>
                </a:lnTo>
                <a:cubicBezTo>
                  <a:pt x="2026350" y="1018197"/>
                  <a:pt x="2026536" y="1018197"/>
                  <a:pt x="2029379" y="1018197"/>
                </a:cubicBezTo>
                <a:lnTo>
                  <a:pt x="2050659" y="1018197"/>
                </a:lnTo>
                <a:cubicBezTo>
                  <a:pt x="2050659" y="1018208"/>
                  <a:pt x="2050659" y="1018323"/>
                  <a:pt x="2050659" y="1019819"/>
                </a:cubicBezTo>
                <a:lnTo>
                  <a:pt x="2050659" y="1031169"/>
                </a:lnTo>
                <a:cubicBezTo>
                  <a:pt x="2050676" y="1031169"/>
                  <a:pt x="2051427" y="1031169"/>
                  <a:pt x="2084099" y="1031169"/>
                </a:cubicBezTo>
                <a:cubicBezTo>
                  <a:pt x="2084099" y="1031157"/>
                  <a:pt x="2084099" y="1030986"/>
                  <a:pt x="2084099" y="1028331"/>
                </a:cubicBezTo>
                <a:lnTo>
                  <a:pt x="2084099" y="1008470"/>
                </a:lnTo>
                <a:cubicBezTo>
                  <a:pt x="2084108" y="1008470"/>
                  <a:pt x="2084253" y="1008470"/>
                  <a:pt x="2086760" y="1008470"/>
                </a:cubicBezTo>
                <a:lnTo>
                  <a:pt x="2105379" y="1008470"/>
                </a:lnTo>
                <a:cubicBezTo>
                  <a:pt x="2105379" y="1008488"/>
                  <a:pt x="2105379" y="1009259"/>
                  <a:pt x="2105379" y="1044140"/>
                </a:cubicBezTo>
                <a:cubicBezTo>
                  <a:pt x="2105390" y="1044140"/>
                  <a:pt x="2105510" y="1044140"/>
                  <a:pt x="2106900" y="1044140"/>
                </a:cubicBezTo>
                <a:lnTo>
                  <a:pt x="2117540" y="1044140"/>
                </a:lnTo>
                <a:cubicBezTo>
                  <a:pt x="2117540" y="1044131"/>
                  <a:pt x="2117540" y="1044009"/>
                  <a:pt x="2117540" y="1042518"/>
                </a:cubicBezTo>
                <a:lnTo>
                  <a:pt x="2117540" y="1031169"/>
                </a:lnTo>
                <a:cubicBezTo>
                  <a:pt x="2117553" y="1031169"/>
                  <a:pt x="2117730" y="1031169"/>
                  <a:pt x="2120199" y="1031169"/>
                </a:cubicBezTo>
                <a:lnTo>
                  <a:pt x="2138820" y="1031169"/>
                </a:lnTo>
                <a:cubicBezTo>
                  <a:pt x="2138820" y="1031189"/>
                  <a:pt x="2138820" y="1032027"/>
                  <a:pt x="2138820" y="1070081"/>
                </a:cubicBezTo>
                <a:cubicBezTo>
                  <a:pt x="2138832" y="1070081"/>
                  <a:pt x="2139009" y="1070081"/>
                  <a:pt x="2141861" y="1070081"/>
                </a:cubicBezTo>
                <a:lnTo>
                  <a:pt x="2163140" y="1070081"/>
                </a:lnTo>
                <a:cubicBezTo>
                  <a:pt x="2163140" y="1070097"/>
                  <a:pt x="2163140" y="1070270"/>
                  <a:pt x="2163140" y="1072512"/>
                </a:cubicBezTo>
                <a:lnTo>
                  <a:pt x="2163140" y="1089537"/>
                </a:lnTo>
                <a:cubicBezTo>
                  <a:pt x="2163152" y="1089537"/>
                  <a:pt x="2163258" y="1089537"/>
                  <a:pt x="2164280" y="1089537"/>
                </a:cubicBezTo>
                <a:lnTo>
                  <a:pt x="2172261" y="1089537"/>
                </a:lnTo>
                <a:cubicBezTo>
                  <a:pt x="2172261" y="1089525"/>
                  <a:pt x="2172261" y="1089411"/>
                  <a:pt x="2172261" y="1088321"/>
                </a:cubicBezTo>
                <a:lnTo>
                  <a:pt x="2172261" y="1079808"/>
                </a:lnTo>
                <a:cubicBezTo>
                  <a:pt x="2172287" y="1079808"/>
                  <a:pt x="2173365" y="1079808"/>
                  <a:pt x="2217861" y="1079808"/>
                </a:cubicBezTo>
                <a:cubicBezTo>
                  <a:pt x="2217861" y="1079829"/>
                  <a:pt x="2217861" y="1080674"/>
                  <a:pt x="2217861" y="1115478"/>
                </a:cubicBezTo>
                <a:cubicBezTo>
                  <a:pt x="2217872" y="1115478"/>
                  <a:pt x="2217990" y="1115478"/>
                  <a:pt x="2219381" y="1115478"/>
                </a:cubicBezTo>
                <a:lnTo>
                  <a:pt x="2230022" y="1115478"/>
                </a:lnTo>
                <a:cubicBezTo>
                  <a:pt x="2230022" y="1115489"/>
                  <a:pt x="2230022" y="1115598"/>
                  <a:pt x="2230022" y="1117100"/>
                </a:cubicBezTo>
                <a:lnTo>
                  <a:pt x="2230022" y="1128449"/>
                </a:lnTo>
                <a:cubicBezTo>
                  <a:pt x="2230035" y="1128449"/>
                  <a:pt x="2230145" y="1128449"/>
                  <a:pt x="2231162" y="1128449"/>
                </a:cubicBezTo>
                <a:lnTo>
                  <a:pt x="2239142" y="1128449"/>
                </a:lnTo>
                <a:cubicBezTo>
                  <a:pt x="2239142" y="1128438"/>
                  <a:pt x="2239142" y="1128258"/>
                  <a:pt x="2239142" y="1125206"/>
                </a:cubicBezTo>
                <a:lnTo>
                  <a:pt x="2239142" y="1102508"/>
                </a:lnTo>
                <a:cubicBezTo>
                  <a:pt x="2239152" y="1102508"/>
                  <a:pt x="2239269" y="1102508"/>
                  <a:pt x="2240661" y="1102508"/>
                </a:cubicBezTo>
                <a:lnTo>
                  <a:pt x="2251302" y="1102508"/>
                </a:lnTo>
                <a:cubicBezTo>
                  <a:pt x="2251302" y="1102520"/>
                  <a:pt x="2251302" y="1102644"/>
                  <a:pt x="2251302" y="1104129"/>
                </a:cubicBezTo>
                <a:lnTo>
                  <a:pt x="2251302" y="1115478"/>
                </a:lnTo>
                <a:lnTo>
                  <a:pt x="2259282" y="1112489"/>
                </a:lnTo>
                <a:cubicBezTo>
                  <a:pt x="2260422" y="1111931"/>
                  <a:pt x="2260422" y="1111628"/>
                  <a:pt x="2260422" y="1111019"/>
                </a:cubicBezTo>
                <a:lnTo>
                  <a:pt x="2260422" y="1102508"/>
                </a:lnTo>
                <a:cubicBezTo>
                  <a:pt x="2260448" y="1102508"/>
                  <a:pt x="2261649" y="1102508"/>
                  <a:pt x="2318183" y="1102508"/>
                </a:cubicBezTo>
                <a:cubicBezTo>
                  <a:pt x="2318183" y="1102529"/>
                  <a:pt x="2318183" y="1103349"/>
                  <a:pt x="2318183" y="1138176"/>
                </a:cubicBezTo>
                <a:cubicBezTo>
                  <a:pt x="2318195" y="1138176"/>
                  <a:pt x="2318372" y="1138176"/>
                  <a:pt x="2321222" y="1138176"/>
                </a:cubicBezTo>
                <a:lnTo>
                  <a:pt x="2342502" y="1138176"/>
                </a:lnTo>
                <a:cubicBezTo>
                  <a:pt x="2342502" y="1138188"/>
                  <a:pt x="2342502" y="1138311"/>
                  <a:pt x="2342502" y="1139798"/>
                </a:cubicBezTo>
                <a:lnTo>
                  <a:pt x="2342502" y="1151147"/>
                </a:lnTo>
                <a:cubicBezTo>
                  <a:pt x="2342516" y="1151147"/>
                  <a:pt x="2342700" y="1151147"/>
                  <a:pt x="2345163" y="1151147"/>
                </a:cubicBezTo>
                <a:lnTo>
                  <a:pt x="2363783" y="1151147"/>
                </a:lnTo>
                <a:cubicBezTo>
                  <a:pt x="2363783" y="1151129"/>
                  <a:pt x="2363783" y="1150362"/>
                  <a:pt x="2363783" y="1115478"/>
                </a:cubicBezTo>
                <a:cubicBezTo>
                  <a:pt x="2363793" y="1115478"/>
                  <a:pt x="2363910" y="1115478"/>
                  <a:pt x="2365302" y="1115478"/>
                </a:cubicBezTo>
                <a:lnTo>
                  <a:pt x="2375943" y="1115478"/>
                </a:lnTo>
                <a:cubicBezTo>
                  <a:pt x="2375943" y="1115450"/>
                  <a:pt x="2375943" y="1114293"/>
                  <a:pt x="2375943" y="1066838"/>
                </a:cubicBezTo>
                <a:cubicBezTo>
                  <a:pt x="2375954" y="1066838"/>
                  <a:pt x="2376069" y="1066838"/>
                  <a:pt x="2377463" y="1066838"/>
                </a:cubicBezTo>
                <a:lnTo>
                  <a:pt x="2388104" y="1066838"/>
                </a:lnTo>
                <a:cubicBezTo>
                  <a:pt x="2388104" y="1066829"/>
                  <a:pt x="2388104" y="1066665"/>
                  <a:pt x="2388104" y="1064001"/>
                </a:cubicBezTo>
                <a:lnTo>
                  <a:pt x="2388104" y="1044140"/>
                </a:lnTo>
                <a:cubicBezTo>
                  <a:pt x="2385063" y="1044140"/>
                  <a:pt x="2385063" y="1044140"/>
                  <a:pt x="2386203" y="1041707"/>
                </a:cubicBezTo>
                <a:lnTo>
                  <a:pt x="2394183" y="1024683"/>
                </a:lnTo>
                <a:cubicBezTo>
                  <a:pt x="2394191" y="1024709"/>
                  <a:pt x="2394483" y="1025720"/>
                  <a:pt x="2406344" y="1066838"/>
                </a:cubicBezTo>
                <a:cubicBezTo>
                  <a:pt x="2406356" y="1066838"/>
                  <a:pt x="2406465" y="1066838"/>
                  <a:pt x="2407484" y="1066838"/>
                </a:cubicBezTo>
                <a:lnTo>
                  <a:pt x="2415464" y="1066838"/>
                </a:lnTo>
                <a:cubicBezTo>
                  <a:pt x="2415464" y="1066818"/>
                  <a:pt x="2415464" y="1065050"/>
                  <a:pt x="2415464" y="907947"/>
                </a:cubicBezTo>
                <a:cubicBezTo>
                  <a:pt x="2415479" y="907947"/>
                  <a:pt x="2415650" y="907947"/>
                  <a:pt x="2417744" y="907947"/>
                </a:cubicBezTo>
                <a:lnTo>
                  <a:pt x="2433704" y="907947"/>
                </a:lnTo>
                <a:cubicBezTo>
                  <a:pt x="2433704" y="907914"/>
                  <a:pt x="2433704" y="906399"/>
                  <a:pt x="2433704" y="836609"/>
                </a:cubicBezTo>
                <a:cubicBezTo>
                  <a:pt x="2433729" y="836609"/>
                  <a:pt x="2434667" y="836609"/>
                  <a:pt x="2473224" y="836609"/>
                </a:cubicBezTo>
                <a:cubicBezTo>
                  <a:pt x="2473224" y="836591"/>
                  <a:pt x="2473224" y="835826"/>
                  <a:pt x="2473224" y="804182"/>
                </a:cubicBezTo>
                <a:cubicBezTo>
                  <a:pt x="2473253" y="804182"/>
                  <a:pt x="2474436" y="804182"/>
                  <a:pt x="2524905" y="804182"/>
                </a:cubicBezTo>
                <a:cubicBezTo>
                  <a:pt x="2524905" y="804194"/>
                  <a:pt x="2524905" y="804389"/>
                  <a:pt x="2524905" y="807830"/>
                </a:cubicBezTo>
                <a:lnTo>
                  <a:pt x="2524905" y="833366"/>
                </a:lnTo>
                <a:cubicBezTo>
                  <a:pt x="2524919" y="833366"/>
                  <a:pt x="2525115" y="833366"/>
                  <a:pt x="2528325" y="833366"/>
                </a:cubicBezTo>
                <a:lnTo>
                  <a:pt x="2552265" y="833366"/>
                </a:lnTo>
                <a:cubicBezTo>
                  <a:pt x="2552265" y="833393"/>
                  <a:pt x="2552265" y="834734"/>
                  <a:pt x="2552265" y="904704"/>
                </a:cubicBezTo>
                <a:cubicBezTo>
                  <a:pt x="2552274" y="904704"/>
                  <a:pt x="2552388" y="904704"/>
                  <a:pt x="2553785" y="904704"/>
                </a:cubicBezTo>
                <a:lnTo>
                  <a:pt x="2564426" y="904704"/>
                </a:lnTo>
                <a:lnTo>
                  <a:pt x="2585706" y="911190"/>
                </a:lnTo>
                <a:cubicBezTo>
                  <a:pt x="2585706" y="911205"/>
                  <a:pt x="2585706" y="912180"/>
                  <a:pt x="2585706" y="969558"/>
                </a:cubicBezTo>
                <a:cubicBezTo>
                  <a:pt x="2585715" y="969558"/>
                  <a:pt x="2585828" y="969558"/>
                  <a:pt x="2587226" y="969558"/>
                </a:cubicBezTo>
                <a:lnTo>
                  <a:pt x="2597865" y="969558"/>
                </a:lnTo>
                <a:cubicBezTo>
                  <a:pt x="2597865" y="969573"/>
                  <a:pt x="2597865" y="969732"/>
                  <a:pt x="2597865" y="971990"/>
                </a:cubicBezTo>
                <a:lnTo>
                  <a:pt x="2597865" y="989013"/>
                </a:lnTo>
                <a:cubicBezTo>
                  <a:pt x="2597877" y="989013"/>
                  <a:pt x="2598063" y="989013"/>
                  <a:pt x="2600906" y="989013"/>
                </a:cubicBezTo>
                <a:lnTo>
                  <a:pt x="2622186" y="989013"/>
                </a:lnTo>
                <a:lnTo>
                  <a:pt x="2631306" y="998742"/>
                </a:lnTo>
                <a:cubicBezTo>
                  <a:pt x="2631306" y="998760"/>
                  <a:pt x="2631306" y="999489"/>
                  <a:pt x="2631306" y="1031169"/>
                </a:cubicBezTo>
                <a:cubicBezTo>
                  <a:pt x="2631320" y="1031169"/>
                  <a:pt x="2631516" y="1031169"/>
                  <a:pt x="2634726" y="1031169"/>
                </a:cubicBezTo>
                <a:lnTo>
                  <a:pt x="2658666" y="1031169"/>
                </a:lnTo>
                <a:cubicBezTo>
                  <a:pt x="2658666" y="1031180"/>
                  <a:pt x="2658666" y="1031300"/>
                  <a:pt x="2658666" y="1032789"/>
                </a:cubicBezTo>
                <a:lnTo>
                  <a:pt x="2658666" y="1044140"/>
                </a:lnTo>
                <a:cubicBezTo>
                  <a:pt x="2658680" y="1044140"/>
                  <a:pt x="2658828" y="1044140"/>
                  <a:pt x="2660567" y="1044140"/>
                </a:cubicBezTo>
                <a:lnTo>
                  <a:pt x="2673867" y="1044140"/>
                </a:lnTo>
                <a:cubicBezTo>
                  <a:pt x="2673867" y="1044153"/>
                  <a:pt x="2673867" y="1044347"/>
                  <a:pt x="2673867" y="1047381"/>
                </a:cubicBezTo>
                <a:lnTo>
                  <a:pt x="2673867" y="1070081"/>
                </a:lnTo>
                <a:cubicBezTo>
                  <a:pt x="2679947" y="1070081"/>
                  <a:pt x="2679947" y="1070081"/>
                  <a:pt x="2679947" y="1067243"/>
                </a:cubicBezTo>
                <a:lnTo>
                  <a:pt x="2679947" y="1047381"/>
                </a:lnTo>
                <a:cubicBezTo>
                  <a:pt x="2679956" y="1047381"/>
                  <a:pt x="2680073" y="1047381"/>
                  <a:pt x="2681466" y="1047381"/>
                </a:cubicBezTo>
                <a:lnTo>
                  <a:pt x="2692107" y="1047381"/>
                </a:lnTo>
                <a:cubicBezTo>
                  <a:pt x="2692107" y="1047398"/>
                  <a:pt x="2692107" y="1047576"/>
                  <a:pt x="2692107" y="1049814"/>
                </a:cubicBezTo>
                <a:lnTo>
                  <a:pt x="2692107" y="1066838"/>
                </a:lnTo>
                <a:cubicBezTo>
                  <a:pt x="2692121" y="1066838"/>
                  <a:pt x="2692230" y="1066838"/>
                  <a:pt x="2693247" y="1066838"/>
                </a:cubicBezTo>
                <a:lnTo>
                  <a:pt x="2701227" y="1066838"/>
                </a:lnTo>
                <a:cubicBezTo>
                  <a:pt x="2701227" y="1060353"/>
                  <a:pt x="2701227" y="1060353"/>
                  <a:pt x="2774187" y="1060353"/>
                </a:cubicBezTo>
                <a:cubicBezTo>
                  <a:pt x="2774187" y="1060367"/>
                  <a:pt x="2774187" y="1060518"/>
                  <a:pt x="2774187" y="1062380"/>
                </a:cubicBezTo>
                <a:lnTo>
                  <a:pt x="2774187" y="1076565"/>
                </a:lnTo>
                <a:cubicBezTo>
                  <a:pt x="2774199" y="1076565"/>
                  <a:pt x="2774312" y="1076565"/>
                  <a:pt x="2775327" y="1076565"/>
                </a:cubicBezTo>
                <a:lnTo>
                  <a:pt x="2783309" y="1076565"/>
                </a:lnTo>
                <a:cubicBezTo>
                  <a:pt x="2783309" y="1076579"/>
                  <a:pt x="2783309" y="1076762"/>
                  <a:pt x="2783309" y="1079808"/>
                </a:cubicBezTo>
                <a:lnTo>
                  <a:pt x="2783309" y="1102508"/>
                </a:lnTo>
                <a:cubicBezTo>
                  <a:pt x="2783321" y="1102502"/>
                  <a:pt x="2783495" y="1102385"/>
                  <a:pt x="2786348" y="1100481"/>
                </a:cubicBezTo>
                <a:lnTo>
                  <a:pt x="2807628" y="1086294"/>
                </a:lnTo>
                <a:cubicBezTo>
                  <a:pt x="2807631" y="1086266"/>
                  <a:pt x="2807828" y="1084953"/>
                  <a:pt x="2816748" y="1024683"/>
                </a:cubicBezTo>
                <a:cubicBezTo>
                  <a:pt x="2816762" y="1024680"/>
                  <a:pt x="2816865" y="1024641"/>
                  <a:pt x="2817888" y="1024278"/>
                </a:cubicBezTo>
                <a:lnTo>
                  <a:pt x="2825868" y="1021440"/>
                </a:lnTo>
                <a:cubicBezTo>
                  <a:pt x="2825868" y="1021416"/>
                  <a:pt x="2825918" y="1019825"/>
                  <a:pt x="2828909" y="917675"/>
                </a:cubicBezTo>
                <a:cubicBezTo>
                  <a:pt x="2828909" y="917702"/>
                  <a:pt x="2828958" y="919338"/>
                  <a:pt x="2831949" y="1021440"/>
                </a:cubicBezTo>
                <a:cubicBezTo>
                  <a:pt x="2831963" y="1021445"/>
                  <a:pt x="2832069" y="1021482"/>
                  <a:pt x="2833089" y="1021845"/>
                </a:cubicBezTo>
                <a:lnTo>
                  <a:pt x="2841069" y="1024683"/>
                </a:lnTo>
                <a:cubicBezTo>
                  <a:pt x="2841069" y="1024653"/>
                  <a:pt x="2841069" y="1022654"/>
                  <a:pt x="2841069" y="894977"/>
                </a:cubicBezTo>
                <a:cubicBezTo>
                  <a:pt x="2847149" y="894977"/>
                  <a:pt x="2847149" y="894977"/>
                  <a:pt x="2847149" y="846336"/>
                </a:cubicBezTo>
                <a:cubicBezTo>
                  <a:pt x="2847167" y="846336"/>
                  <a:pt x="2848196" y="846336"/>
                  <a:pt x="2904909" y="846336"/>
                </a:cubicBezTo>
                <a:cubicBezTo>
                  <a:pt x="2904909" y="846362"/>
                  <a:pt x="2904909" y="847439"/>
                  <a:pt x="2904909" y="894977"/>
                </a:cubicBezTo>
                <a:cubicBezTo>
                  <a:pt x="2904923" y="894977"/>
                  <a:pt x="2905031" y="894977"/>
                  <a:pt x="2906049" y="894977"/>
                </a:cubicBezTo>
                <a:lnTo>
                  <a:pt x="2914029" y="894977"/>
                </a:lnTo>
                <a:cubicBezTo>
                  <a:pt x="2914029" y="894945"/>
                  <a:pt x="2914029" y="892986"/>
                  <a:pt x="2914029" y="771755"/>
                </a:cubicBezTo>
                <a:cubicBezTo>
                  <a:pt x="2914038" y="771755"/>
                  <a:pt x="2914187" y="771755"/>
                  <a:pt x="2916690" y="771755"/>
                </a:cubicBezTo>
                <a:lnTo>
                  <a:pt x="2935310" y="771755"/>
                </a:lnTo>
                <a:cubicBezTo>
                  <a:pt x="2935310" y="771744"/>
                  <a:pt x="2935310" y="771578"/>
                  <a:pt x="2935310" y="768918"/>
                </a:cubicBezTo>
                <a:lnTo>
                  <a:pt x="2935310" y="749057"/>
                </a:lnTo>
                <a:cubicBezTo>
                  <a:pt x="2935326" y="749057"/>
                  <a:pt x="2936073" y="749057"/>
                  <a:pt x="2968751" y="749057"/>
                </a:cubicBezTo>
                <a:cubicBezTo>
                  <a:pt x="2968751" y="749046"/>
                  <a:pt x="2968751" y="748925"/>
                  <a:pt x="2968751" y="747435"/>
                </a:cubicBezTo>
                <a:lnTo>
                  <a:pt x="2968751" y="736086"/>
                </a:lnTo>
                <a:cubicBezTo>
                  <a:pt x="2968761" y="736086"/>
                  <a:pt x="2968926" y="736086"/>
                  <a:pt x="2971410" y="736086"/>
                </a:cubicBezTo>
                <a:lnTo>
                  <a:pt x="2990031" y="736086"/>
                </a:lnTo>
                <a:cubicBezTo>
                  <a:pt x="2990031" y="736098"/>
                  <a:pt x="2990031" y="736217"/>
                  <a:pt x="2990031" y="737708"/>
                </a:cubicBezTo>
                <a:lnTo>
                  <a:pt x="2990031" y="749057"/>
                </a:lnTo>
                <a:cubicBezTo>
                  <a:pt x="2990045" y="749057"/>
                  <a:pt x="2990154" y="749057"/>
                  <a:pt x="2991171" y="749057"/>
                </a:cubicBezTo>
                <a:lnTo>
                  <a:pt x="2999151" y="749057"/>
                </a:lnTo>
                <a:lnTo>
                  <a:pt x="3014351" y="742571"/>
                </a:lnTo>
                <a:lnTo>
                  <a:pt x="3020430" y="747435"/>
                </a:lnTo>
                <a:lnTo>
                  <a:pt x="3020430" y="736086"/>
                </a:lnTo>
                <a:cubicBezTo>
                  <a:pt x="3020444" y="736086"/>
                  <a:pt x="3020649" y="736086"/>
                  <a:pt x="3023850" y="736086"/>
                </a:cubicBezTo>
                <a:lnTo>
                  <a:pt x="3047792" y="736086"/>
                </a:lnTo>
                <a:cubicBezTo>
                  <a:pt x="3047792" y="736098"/>
                  <a:pt x="3047792" y="736217"/>
                  <a:pt x="3047792" y="737708"/>
                </a:cubicBezTo>
                <a:lnTo>
                  <a:pt x="3047792" y="749057"/>
                </a:lnTo>
                <a:cubicBezTo>
                  <a:pt x="3047820" y="749057"/>
                  <a:pt x="3048924" y="749057"/>
                  <a:pt x="3093392" y="749057"/>
                </a:cubicBezTo>
                <a:cubicBezTo>
                  <a:pt x="3093392" y="749072"/>
                  <a:pt x="3093392" y="749235"/>
                  <a:pt x="3093392" y="751488"/>
                </a:cubicBezTo>
                <a:lnTo>
                  <a:pt x="3093392" y="768513"/>
                </a:lnTo>
                <a:cubicBezTo>
                  <a:pt x="3093417" y="768513"/>
                  <a:pt x="3094377" y="768513"/>
                  <a:pt x="3132912" y="768513"/>
                </a:cubicBezTo>
                <a:cubicBezTo>
                  <a:pt x="3132912" y="768537"/>
                  <a:pt x="3132912" y="769557"/>
                  <a:pt x="3132912" y="813909"/>
                </a:cubicBezTo>
                <a:cubicBezTo>
                  <a:pt x="3132926" y="813909"/>
                  <a:pt x="3133035" y="813909"/>
                  <a:pt x="3134052" y="813909"/>
                </a:cubicBezTo>
                <a:lnTo>
                  <a:pt x="3142032" y="813909"/>
                </a:lnTo>
                <a:cubicBezTo>
                  <a:pt x="3142032" y="813920"/>
                  <a:pt x="3142032" y="814049"/>
                  <a:pt x="3142032" y="815531"/>
                </a:cubicBezTo>
                <a:lnTo>
                  <a:pt x="3142032" y="826881"/>
                </a:lnTo>
                <a:cubicBezTo>
                  <a:pt x="3148113" y="826881"/>
                  <a:pt x="3148113" y="826881"/>
                  <a:pt x="3148113" y="872277"/>
                </a:cubicBezTo>
                <a:cubicBezTo>
                  <a:pt x="3148127" y="872277"/>
                  <a:pt x="3148238" y="872277"/>
                  <a:pt x="3149253" y="872277"/>
                </a:cubicBezTo>
                <a:lnTo>
                  <a:pt x="3157233" y="872277"/>
                </a:lnTo>
                <a:cubicBezTo>
                  <a:pt x="3157233" y="872291"/>
                  <a:pt x="3157233" y="872391"/>
                  <a:pt x="3157233" y="873494"/>
                </a:cubicBezTo>
                <a:lnTo>
                  <a:pt x="3157233" y="882006"/>
                </a:lnTo>
                <a:cubicBezTo>
                  <a:pt x="3157242" y="882006"/>
                  <a:pt x="3157359" y="882006"/>
                  <a:pt x="3158753" y="882006"/>
                </a:cubicBezTo>
                <a:lnTo>
                  <a:pt x="3169392" y="882006"/>
                </a:lnTo>
                <a:cubicBezTo>
                  <a:pt x="3169392" y="882032"/>
                  <a:pt x="3169392" y="883101"/>
                  <a:pt x="3169392" y="927404"/>
                </a:cubicBezTo>
                <a:cubicBezTo>
                  <a:pt x="3169404" y="927404"/>
                  <a:pt x="3169584" y="927404"/>
                  <a:pt x="3172433" y="927404"/>
                </a:cubicBezTo>
                <a:lnTo>
                  <a:pt x="3193713" y="927404"/>
                </a:lnTo>
                <a:cubicBezTo>
                  <a:pt x="3193713" y="927428"/>
                  <a:pt x="3193713" y="928298"/>
                  <a:pt x="3193713" y="963072"/>
                </a:cubicBezTo>
                <a:cubicBezTo>
                  <a:pt x="3196754" y="963072"/>
                  <a:pt x="3196754" y="963072"/>
                  <a:pt x="3196754" y="965504"/>
                </a:cubicBezTo>
                <a:lnTo>
                  <a:pt x="3196754" y="982529"/>
                </a:lnTo>
                <a:cubicBezTo>
                  <a:pt x="3196767" y="982529"/>
                  <a:pt x="3196872" y="982529"/>
                  <a:pt x="3197894" y="982529"/>
                </a:cubicBezTo>
                <a:lnTo>
                  <a:pt x="3205874" y="982529"/>
                </a:lnTo>
                <a:cubicBezTo>
                  <a:pt x="3205874" y="982550"/>
                  <a:pt x="3205874" y="983394"/>
                  <a:pt x="3205874" y="1018197"/>
                </a:cubicBezTo>
                <a:cubicBezTo>
                  <a:pt x="3205886" y="1018197"/>
                  <a:pt x="3206034" y="1018197"/>
                  <a:pt x="3207773" y="1018197"/>
                </a:cubicBezTo>
                <a:lnTo>
                  <a:pt x="3221073" y="1018197"/>
                </a:lnTo>
                <a:cubicBezTo>
                  <a:pt x="3224114" y="1021440"/>
                  <a:pt x="3224114" y="1021440"/>
                  <a:pt x="3224114" y="1024278"/>
                </a:cubicBezTo>
                <a:lnTo>
                  <a:pt x="3224114" y="1044140"/>
                </a:lnTo>
                <a:cubicBezTo>
                  <a:pt x="3224121" y="1044129"/>
                  <a:pt x="3224252" y="1043969"/>
                  <a:pt x="3226394" y="1041302"/>
                </a:cubicBezTo>
                <a:lnTo>
                  <a:pt x="3242354" y="1021440"/>
                </a:lnTo>
                <a:cubicBezTo>
                  <a:pt x="3242376" y="1021440"/>
                  <a:pt x="3243335" y="1021440"/>
                  <a:pt x="3284915" y="1021440"/>
                </a:cubicBezTo>
                <a:cubicBezTo>
                  <a:pt x="3284915" y="1021478"/>
                  <a:pt x="3284915" y="1023579"/>
                  <a:pt x="3284915" y="1151147"/>
                </a:cubicBezTo>
                <a:cubicBezTo>
                  <a:pt x="3284927" y="1151147"/>
                  <a:pt x="3285041" y="1151147"/>
                  <a:pt x="3286055" y="1151147"/>
                </a:cubicBezTo>
                <a:lnTo>
                  <a:pt x="3294035" y="1151147"/>
                </a:lnTo>
                <a:cubicBezTo>
                  <a:pt x="3294041" y="1151135"/>
                  <a:pt x="3294129" y="1150985"/>
                  <a:pt x="3295175" y="1149120"/>
                </a:cubicBezTo>
                <a:lnTo>
                  <a:pt x="3303155" y="1134933"/>
                </a:lnTo>
                <a:cubicBezTo>
                  <a:pt x="3303155" y="1134944"/>
                  <a:pt x="3303155" y="1135092"/>
                  <a:pt x="3303155" y="1137771"/>
                </a:cubicBezTo>
                <a:lnTo>
                  <a:pt x="3303155" y="1157633"/>
                </a:lnTo>
                <a:cubicBezTo>
                  <a:pt x="3309234" y="1157633"/>
                  <a:pt x="3309234" y="1157633"/>
                  <a:pt x="3309234" y="1089537"/>
                </a:cubicBezTo>
                <a:cubicBezTo>
                  <a:pt x="3309248" y="1089537"/>
                  <a:pt x="3309353" y="1089537"/>
                  <a:pt x="3310374" y="1089537"/>
                </a:cubicBezTo>
                <a:lnTo>
                  <a:pt x="3318354" y="1089537"/>
                </a:lnTo>
                <a:cubicBezTo>
                  <a:pt x="3318354" y="1089515"/>
                  <a:pt x="3318354" y="1088015"/>
                  <a:pt x="3318354" y="992256"/>
                </a:cubicBezTo>
                <a:cubicBezTo>
                  <a:pt x="3318365" y="992256"/>
                  <a:pt x="3318486" y="992256"/>
                  <a:pt x="3319875" y="992256"/>
                </a:cubicBezTo>
                <a:lnTo>
                  <a:pt x="3330515" y="992256"/>
                </a:lnTo>
                <a:cubicBezTo>
                  <a:pt x="3330524" y="992225"/>
                  <a:pt x="3330920" y="990815"/>
                  <a:pt x="3348755" y="927404"/>
                </a:cubicBezTo>
                <a:cubicBezTo>
                  <a:pt x="3348768" y="927404"/>
                  <a:pt x="3348914" y="927404"/>
                  <a:pt x="3350655" y="927404"/>
                </a:cubicBezTo>
                <a:lnTo>
                  <a:pt x="3363956" y="927404"/>
                </a:lnTo>
                <a:cubicBezTo>
                  <a:pt x="3363963" y="927438"/>
                  <a:pt x="3364302" y="928887"/>
                  <a:pt x="3379155" y="992256"/>
                </a:cubicBezTo>
                <a:cubicBezTo>
                  <a:pt x="3379164" y="992256"/>
                  <a:pt x="3379275" y="992256"/>
                  <a:pt x="3380675" y="992256"/>
                </a:cubicBezTo>
                <a:lnTo>
                  <a:pt x="3391316" y="992256"/>
                </a:lnTo>
                <a:cubicBezTo>
                  <a:pt x="3391316" y="992273"/>
                  <a:pt x="3391316" y="993273"/>
                  <a:pt x="3391316" y="1050624"/>
                </a:cubicBezTo>
                <a:cubicBezTo>
                  <a:pt x="3391326" y="1050624"/>
                  <a:pt x="3391475" y="1050624"/>
                  <a:pt x="3393975" y="1050624"/>
                </a:cubicBezTo>
                <a:lnTo>
                  <a:pt x="3412596" y="1050624"/>
                </a:lnTo>
                <a:cubicBezTo>
                  <a:pt x="3412596" y="1050636"/>
                  <a:pt x="3412596" y="1050819"/>
                  <a:pt x="3412596" y="1053867"/>
                </a:cubicBezTo>
                <a:lnTo>
                  <a:pt x="3412596" y="1076565"/>
                </a:lnTo>
                <a:cubicBezTo>
                  <a:pt x="3418676" y="1076565"/>
                  <a:pt x="3418676" y="1076565"/>
                  <a:pt x="3418676" y="1073324"/>
                </a:cubicBezTo>
                <a:lnTo>
                  <a:pt x="3418676" y="1050624"/>
                </a:lnTo>
                <a:cubicBezTo>
                  <a:pt x="3418691" y="1050624"/>
                  <a:pt x="3418859" y="1050624"/>
                  <a:pt x="3420956" y="1050624"/>
                </a:cubicBezTo>
                <a:lnTo>
                  <a:pt x="3436916" y="1050624"/>
                </a:lnTo>
                <a:cubicBezTo>
                  <a:pt x="3436916" y="1050639"/>
                  <a:pt x="3436916" y="1050815"/>
                  <a:pt x="3436916" y="1053056"/>
                </a:cubicBezTo>
                <a:lnTo>
                  <a:pt x="3436916" y="1070081"/>
                </a:lnTo>
                <a:cubicBezTo>
                  <a:pt x="3436940" y="1070081"/>
                  <a:pt x="3438003" y="1070081"/>
                  <a:pt x="3482517" y="1070081"/>
                </a:cubicBezTo>
                <a:cubicBezTo>
                  <a:pt x="3482517" y="1070055"/>
                  <a:pt x="3482517" y="1068899"/>
                  <a:pt x="3482517" y="1014956"/>
                </a:cubicBezTo>
                <a:cubicBezTo>
                  <a:pt x="3482529" y="1014956"/>
                  <a:pt x="3482669" y="1014956"/>
                  <a:pt x="3484416" y="1014956"/>
                </a:cubicBezTo>
                <a:lnTo>
                  <a:pt x="3497717" y="1014956"/>
                </a:lnTo>
                <a:cubicBezTo>
                  <a:pt x="3497717" y="1014972"/>
                  <a:pt x="3497717" y="1015713"/>
                  <a:pt x="3497717" y="1047381"/>
                </a:cubicBezTo>
                <a:cubicBezTo>
                  <a:pt x="3500757" y="1047381"/>
                  <a:pt x="3500757" y="1047381"/>
                  <a:pt x="3500757" y="998742"/>
                </a:cubicBezTo>
                <a:cubicBezTo>
                  <a:pt x="3500778" y="998742"/>
                  <a:pt x="3501590" y="998742"/>
                  <a:pt x="3534197" y="998742"/>
                </a:cubicBezTo>
                <a:cubicBezTo>
                  <a:pt x="3534197" y="998727"/>
                  <a:pt x="3534197" y="998547"/>
                  <a:pt x="3534197" y="996309"/>
                </a:cubicBezTo>
                <a:lnTo>
                  <a:pt x="3534197" y="979286"/>
                </a:lnTo>
                <a:cubicBezTo>
                  <a:pt x="3534209" y="979286"/>
                  <a:pt x="3534321" y="979286"/>
                  <a:pt x="3535337" y="979286"/>
                </a:cubicBezTo>
                <a:lnTo>
                  <a:pt x="3543317" y="979286"/>
                </a:lnTo>
                <a:cubicBezTo>
                  <a:pt x="3543317" y="979277"/>
                  <a:pt x="3543317" y="979107"/>
                  <a:pt x="3543317" y="976449"/>
                </a:cubicBezTo>
                <a:lnTo>
                  <a:pt x="3543317" y="956588"/>
                </a:lnTo>
                <a:lnTo>
                  <a:pt x="3549398" y="966315"/>
                </a:lnTo>
                <a:cubicBezTo>
                  <a:pt x="3549410" y="966315"/>
                  <a:pt x="3549603" y="966315"/>
                  <a:pt x="3552818" y="966315"/>
                </a:cubicBezTo>
                <a:lnTo>
                  <a:pt x="3576758" y="966315"/>
                </a:lnTo>
                <a:cubicBezTo>
                  <a:pt x="3576758" y="966303"/>
                  <a:pt x="3576758" y="966201"/>
                  <a:pt x="3576758" y="965099"/>
                </a:cubicBezTo>
                <a:lnTo>
                  <a:pt x="3576758" y="956588"/>
                </a:lnTo>
                <a:cubicBezTo>
                  <a:pt x="3576771" y="956588"/>
                  <a:pt x="3576882" y="956588"/>
                  <a:pt x="3577898" y="956588"/>
                </a:cubicBezTo>
                <a:lnTo>
                  <a:pt x="3585878" y="956588"/>
                </a:lnTo>
                <a:cubicBezTo>
                  <a:pt x="3585878" y="956601"/>
                  <a:pt x="3585878" y="956751"/>
                  <a:pt x="3585878" y="958614"/>
                </a:cubicBezTo>
                <a:lnTo>
                  <a:pt x="3585878" y="972801"/>
                </a:lnTo>
                <a:cubicBezTo>
                  <a:pt x="3585900" y="972801"/>
                  <a:pt x="3587000" y="972801"/>
                  <a:pt x="3643638" y="972801"/>
                </a:cubicBezTo>
                <a:cubicBezTo>
                  <a:pt x="3643638" y="972828"/>
                  <a:pt x="3643638" y="975093"/>
                  <a:pt x="3643638" y="1180331"/>
                </a:cubicBezTo>
                <a:cubicBezTo>
                  <a:pt x="3643653" y="1180331"/>
                  <a:pt x="3643826" y="1180331"/>
                  <a:pt x="3645918" y="1180331"/>
                </a:cubicBezTo>
                <a:lnTo>
                  <a:pt x="3661878" y="1180331"/>
                </a:lnTo>
                <a:cubicBezTo>
                  <a:pt x="3661878" y="1173846"/>
                  <a:pt x="3661878" y="1167360"/>
                  <a:pt x="3661878" y="1160876"/>
                </a:cubicBezTo>
                <a:cubicBezTo>
                  <a:pt x="3664919" y="1160876"/>
                  <a:pt x="3664919" y="1160876"/>
                  <a:pt x="3667959" y="1160876"/>
                </a:cubicBezTo>
                <a:cubicBezTo>
                  <a:pt x="3667959" y="1167360"/>
                  <a:pt x="3667959" y="1173846"/>
                  <a:pt x="3667959" y="1180331"/>
                </a:cubicBezTo>
                <a:cubicBezTo>
                  <a:pt x="3683159" y="1180331"/>
                  <a:pt x="3698360" y="1180331"/>
                  <a:pt x="3713559" y="1180331"/>
                </a:cubicBezTo>
                <a:cubicBezTo>
                  <a:pt x="3713559" y="1164117"/>
                  <a:pt x="3713559" y="1151147"/>
                  <a:pt x="3713559" y="1134933"/>
                </a:cubicBezTo>
                <a:cubicBezTo>
                  <a:pt x="3719640" y="1134933"/>
                  <a:pt x="3725720" y="1134933"/>
                  <a:pt x="3731799" y="1134933"/>
                </a:cubicBezTo>
                <a:lnTo>
                  <a:pt x="3750039" y="1131692"/>
                </a:lnTo>
                <a:cubicBezTo>
                  <a:pt x="3753080" y="1131692"/>
                  <a:pt x="3753080" y="1134933"/>
                  <a:pt x="3756120" y="1134933"/>
                </a:cubicBezTo>
                <a:lnTo>
                  <a:pt x="3771320" y="1134933"/>
                </a:lnTo>
                <a:cubicBezTo>
                  <a:pt x="3771320" y="1151147"/>
                  <a:pt x="3771320" y="1167360"/>
                  <a:pt x="3771320" y="1180331"/>
                </a:cubicBezTo>
                <a:cubicBezTo>
                  <a:pt x="3774360" y="1180331"/>
                  <a:pt x="3777401" y="1180331"/>
                  <a:pt x="3783480" y="1180331"/>
                </a:cubicBezTo>
                <a:cubicBezTo>
                  <a:pt x="3783480" y="1190060"/>
                  <a:pt x="3783480" y="1199787"/>
                  <a:pt x="3783480" y="1206273"/>
                </a:cubicBezTo>
                <a:lnTo>
                  <a:pt x="3797484" y="1207631"/>
                </a:lnTo>
                <a:lnTo>
                  <a:pt x="3816921" y="1207631"/>
                </a:lnTo>
                <a:cubicBezTo>
                  <a:pt x="3816921" y="1198917"/>
                  <a:pt x="3816921" y="1192659"/>
                  <a:pt x="3816921" y="1183574"/>
                </a:cubicBezTo>
                <a:lnTo>
                  <a:pt x="3918855" y="1183574"/>
                </a:lnTo>
                <a:lnTo>
                  <a:pt x="3918855" y="1055694"/>
                </a:lnTo>
                <a:lnTo>
                  <a:pt x="4026867" y="1055694"/>
                </a:lnTo>
                <a:lnTo>
                  <a:pt x="4026867" y="1173846"/>
                </a:lnTo>
                <a:cubicBezTo>
                  <a:pt x="4027820" y="1173846"/>
                  <a:pt x="4028772" y="1173846"/>
                  <a:pt x="4029723" y="1173846"/>
                </a:cubicBezTo>
                <a:lnTo>
                  <a:pt x="4031586" y="1207631"/>
                </a:lnTo>
                <a:lnTo>
                  <a:pt x="4046100" y="1207631"/>
                </a:lnTo>
                <a:cubicBezTo>
                  <a:pt x="4046904" y="1196810"/>
                  <a:pt x="4047963" y="1185329"/>
                  <a:pt x="4047963" y="1173846"/>
                </a:cubicBezTo>
                <a:cubicBezTo>
                  <a:pt x="4051004" y="1173846"/>
                  <a:pt x="4054044" y="1173846"/>
                  <a:pt x="4057083" y="1173846"/>
                </a:cubicBezTo>
                <a:lnTo>
                  <a:pt x="4058946" y="1207631"/>
                </a:lnTo>
                <a:lnTo>
                  <a:pt x="4134879" y="1207631"/>
                </a:lnTo>
                <a:lnTo>
                  <a:pt x="4134879" y="963089"/>
                </a:lnTo>
                <a:lnTo>
                  <a:pt x="4430870" y="963089"/>
                </a:lnTo>
                <a:lnTo>
                  <a:pt x="4430870" y="1207631"/>
                </a:lnTo>
                <a:lnTo>
                  <a:pt x="4458915" y="1207631"/>
                </a:lnTo>
                <a:lnTo>
                  <a:pt x="4458915" y="1083591"/>
                </a:lnTo>
                <a:lnTo>
                  <a:pt x="4601595" y="1083591"/>
                </a:lnTo>
                <a:cubicBezTo>
                  <a:pt x="4607707" y="924560"/>
                  <a:pt x="4612775" y="766349"/>
                  <a:pt x="4619491" y="606380"/>
                </a:cubicBezTo>
                <a:cubicBezTo>
                  <a:pt x="4604291" y="606380"/>
                  <a:pt x="4567811" y="586923"/>
                  <a:pt x="4601251" y="573953"/>
                </a:cubicBezTo>
                <a:cubicBezTo>
                  <a:pt x="4598209" y="570710"/>
                  <a:pt x="4595171" y="567467"/>
                  <a:pt x="4592131" y="567467"/>
                </a:cubicBezTo>
                <a:cubicBezTo>
                  <a:pt x="4592131" y="548012"/>
                  <a:pt x="4589089" y="544769"/>
                  <a:pt x="4604291" y="531798"/>
                </a:cubicBezTo>
                <a:cubicBezTo>
                  <a:pt x="4604291" y="525312"/>
                  <a:pt x="4604291" y="515585"/>
                  <a:pt x="4604291" y="505857"/>
                </a:cubicBezTo>
                <a:cubicBezTo>
                  <a:pt x="4610371" y="505857"/>
                  <a:pt x="4616451" y="505857"/>
                  <a:pt x="4625571" y="505857"/>
                </a:cubicBezTo>
                <a:cubicBezTo>
                  <a:pt x="4625571" y="492885"/>
                  <a:pt x="4625571" y="483158"/>
                  <a:pt x="4625571" y="473430"/>
                </a:cubicBezTo>
                <a:cubicBezTo>
                  <a:pt x="4625571" y="470187"/>
                  <a:pt x="4628611" y="470187"/>
                  <a:pt x="4628611" y="466944"/>
                </a:cubicBezTo>
                <a:cubicBezTo>
                  <a:pt x="4628611" y="428033"/>
                  <a:pt x="4628611" y="389121"/>
                  <a:pt x="4628611" y="350208"/>
                </a:cubicBezTo>
                <a:cubicBezTo>
                  <a:pt x="4628611" y="346965"/>
                  <a:pt x="4625571" y="343724"/>
                  <a:pt x="4625571" y="340481"/>
                </a:cubicBezTo>
                <a:cubicBezTo>
                  <a:pt x="4628611" y="337238"/>
                  <a:pt x="4631651" y="333995"/>
                  <a:pt x="4634691" y="330752"/>
                </a:cubicBezTo>
                <a:cubicBezTo>
                  <a:pt x="4634691" y="301568"/>
                  <a:pt x="4634691" y="272384"/>
                  <a:pt x="4634691" y="243200"/>
                </a:cubicBezTo>
                <a:cubicBezTo>
                  <a:pt x="4634691" y="239958"/>
                  <a:pt x="4634691" y="239958"/>
                  <a:pt x="4637731" y="236715"/>
                </a:cubicBezTo>
                <a:cubicBezTo>
                  <a:pt x="4637731" y="210774"/>
                  <a:pt x="4637731" y="181590"/>
                  <a:pt x="4637731" y="152406"/>
                </a:cubicBezTo>
                <a:cubicBezTo>
                  <a:pt x="4640771" y="139436"/>
                  <a:pt x="4640771" y="132950"/>
                  <a:pt x="4640771" y="123222"/>
                </a:cubicBezTo>
                <a:cubicBezTo>
                  <a:pt x="4646851" y="132950"/>
                  <a:pt x="4646851" y="139436"/>
                  <a:pt x="4646851" y="149163"/>
                </a:cubicBezTo>
                <a:cubicBezTo>
                  <a:pt x="4649891" y="181590"/>
                  <a:pt x="4649891" y="210774"/>
                  <a:pt x="4649891" y="236715"/>
                </a:cubicBezTo>
                <a:cubicBezTo>
                  <a:pt x="4652931" y="272384"/>
                  <a:pt x="4652931" y="301568"/>
                  <a:pt x="4652931" y="330752"/>
                </a:cubicBezTo>
                <a:cubicBezTo>
                  <a:pt x="4655971" y="333995"/>
                  <a:pt x="4659011" y="337238"/>
                  <a:pt x="4662051" y="340481"/>
                </a:cubicBezTo>
                <a:cubicBezTo>
                  <a:pt x="4662051" y="343724"/>
                  <a:pt x="4659011" y="346965"/>
                  <a:pt x="4659011" y="350208"/>
                </a:cubicBezTo>
                <a:cubicBezTo>
                  <a:pt x="4659011" y="389121"/>
                  <a:pt x="4659011" y="428033"/>
                  <a:pt x="4659011" y="466944"/>
                </a:cubicBezTo>
                <a:cubicBezTo>
                  <a:pt x="4659011" y="470187"/>
                  <a:pt x="4662051" y="470187"/>
                  <a:pt x="4662051" y="473430"/>
                </a:cubicBezTo>
                <a:cubicBezTo>
                  <a:pt x="4662051" y="483158"/>
                  <a:pt x="4662051" y="492885"/>
                  <a:pt x="4662051" y="505857"/>
                </a:cubicBezTo>
                <a:cubicBezTo>
                  <a:pt x="4668131" y="505857"/>
                  <a:pt x="4677251" y="505857"/>
                  <a:pt x="4683331" y="505857"/>
                </a:cubicBezTo>
                <a:cubicBezTo>
                  <a:pt x="4683331" y="515585"/>
                  <a:pt x="4683331" y="525312"/>
                  <a:pt x="4683331" y="531798"/>
                </a:cubicBezTo>
                <a:cubicBezTo>
                  <a:pt x="4695493" y="544769"/>
                  <a:pt x="4695493" y="544769"/>
                  <a:pt x="4695493" y="567467"/>
                </a:cubicBezTo>
                <a:cubicBezTo>
                  <a:pt x="4692451" y="567467"/>
                  <a:pt x="4689411" y="570710"/>
                  <a:pt x="4686373" y="573953"/>
                </a:cubicBezTo>
                <a:cubicBezTo>
                  <a:pt x="4716771" y="590166"/>
                  <a:pt x="4680291" y="603137"/>
                  <a:pt x="4668131" y="606380"/>
                </a:cubicBezTo>
                <a:cubicBezTo>
                  <a:pt x="4671171" y="732843"/>
                  <a:pt x="4677251" y="859307"/>
                  <a:pt x="4680291" y="985772"/>
                </a:cubicBezTo>
                <a:cubicBezTo>
                  <a:pt x="4713733" y="985772"/>
                  <a:pt x="4747171" y="985772"/>
                  <a:pt x="4777573" y="985772"/>
                </a:cubicBezTo>
                <a:cubicBezTo>
                  <a:pt x="4777573" y="1024683"/>
                  <a:pt x="4777573" y="1063595"/>
                  <a:pt x="4777573" y="1099265"/>
                </a:cubicBezTo>
                <a:cubicBezTo>
                  <a:pt x="4783653" y="1099265"/>
                  <a:pt x="4786693" y="1099265"/>
                  <a:pt x="4789733" y="1099265"/>
                </a:cubicBezTo>
                <a:cubicBezTo>
                  <a:pt x="4789733" y="1096022"/>
                  <a:pt x="4792773" y="1092779"/>
                  <a:pt x="4792773" y="1089537"/>
                </a:cubicBezTo>
                <a:cubicBezTo>
                  <a:pt x="4795813" y="1089537"/>
                  <a:pt x="4798853" y="1089537"/>
                  <a:pt x="4801893" y="1089537"/>
                </a:cubicBezTo>
                <a:cubicBezTo>
                  <a:pt x="4801893" y="1092779"/>
                  <a:pt x="4801893" y="1096022"/>
                  <a:pt x="4804935" y="1102508"/>
                </a:cubicBezTo>
                <a:cubicBezTo>
                  <a:pt x="4811013" y="1102508"/>
                  <a:pt x="4817093" y="1102508"/>
                  <a:pt x="4823175" y="1102508"/>
                </a:cubicBezTo>
                <a:cubicBezTo>
                  <a:pt x="4823175" y="1099265"/>
                  <a:pt x="4823175" y="1096022"/>
                  <a:pt x="4823175" y="1092779"/>
                </a:cubicBezTo>
                <a:cubicBezTo>
                  <a:pt x="4835333" y="1092779"/>
                  <a:pt x="4844453" y="1092779"/>
                  <a:pt x="4856613" y="1092779"/>
                </a:cubicBezTo>
                <a:cubicBezTo>
                  <a:pt x="4856613" y="1096022"/>
                  <a:pt x="4856613" y="1099265"/>
                  <a:pt x="4856613" y="1102508"/>
                </a:cubicBezTo>
                <a:cubicBezTo>
                  <a:pt x="4865733" y="1102508"/>
                  <a:pt x="4877895" y="1102508"/>
                  <a:pt x="4887015" y="1102508"/>
                </a:cubicBezTo>
                <a:cubicBezTo>
                  <a:pt x="4887015" y="1125206"/>
                  <a:pt x="4887015" y="1147905"/>
                  <a:pt x="4887015" y="1170603"/>
                </a:cubicBezTo>
                <a:cubicBezTo>
                  <a:pt x="4893095" y="1170603"/>
                  <a:pt x="4902215" y="1170603"/>
                  <a:pt x="4908295" y="1170603"/>
                </a:cubicBezTo>
                <a:cubicBezTo>
                  <a:pt x="4908295" y="1164117"/>
                  <a:pt x="4908295" y="1157633"/>
                  <a:pt x="4908295" y="1151147"/>
                </a:cubicBezTo>
                <a:cubicBezTo>
                  <a:pt x="4917415" y="1151147"/>
                  <a:pt x="4926535" y="1151147"/>
                  <a:pt x="4932615" y="1151147"/>
                </a:cubicBezTo>
                <a:cubicBezTo>
                  <a:pt x="4932615" y="1060353"/>
                  <a:pt x="4932615" y="972801"/>
                  <a:pt x="4932615" y="882006"/>
                </a:cubicBezTo>
                <a:cubicBezTo>
                  <a:pt x="4935655" y="878763"/>
                  <a:pt x="4938695" y="875520"/>
                  <a:pt x="4941735" y="872277"/>
                </a:cubicBezTo>
                <a:cubicBezTo>
                  <a:pt x="4978215" y="872277"/>
                  <a:pt x="5014695" y="872277"/>
                  <a:pt x="5051177" y="872277"/>
                </a:cubicBezTo>
                <a:lnTo>
                  <a:pt x="5051177" y="885249"/>
                </a:lnTo>
                <a:lnTo>
                  <a:pt x="5066377" y="885249"/>
                </a:lnTo>
                <a:cubicBezTo>
                  <a:pt x="5066377" y="943617"/>
                  <a:pt x="5066377" y="1001985"/>
                  <a:pt x="5066377" y="1057110"/>
                </a:cubicBezTo>
                <a:cubicBezTo>
                  <a:pt x="5078537" y="1057110"/>
                  <a:pt x="5087657" y="1057110"/>
                  <a:pt x="5099817" y="1057110"/>
                </a:cubicBezTo>
                <a:cubicBezTo>
                  <a:pt x="5099817" y="1024683"/>
                  <a:pt x="5099817" y="992256"/>
                  <a:pt x="5099817" y="956588"/>
                </a:cubicBezTo>
                <a:cubicBezTo>
                  <a:pt x="5111977" y="956588"/>
                  <a:pt x="5127177" y="956588"/>
                  <a:pt x="5139339" y="956588"/>
                </a:cubicBezTo>
                <a:cubicBezTo>
                  <a:pt x="5142377" y="956588"/>
                  <a:pt x="5142377" y="953345"/>
                  <a:pt x="5145417" y="950102"/>
                </a:cubicBezTo>
                <a:lnTo>
                  <a:pt x="5157579" y="950102"/>
                </a:lnTo>
                <a:cubicBezTo>
                  <a:pt x="5160617" y="953345"/>
                  <a:pt x="5160617" y="956588"/>
                  <a:pt x="5163657" y="956588"/>
                </a:cubicBezTo>
                <a:cubicBezTo>
                  <a:pt x="5172777" y="956588"/>
                  <a:pt x="5184939" y="956588"/>
                  <a:pt x="5197099" y="956588"/>
                </a:cubicBezTo>
                <a:cubicBezTo>
                  <a:pt x="5197099" y="898220"/>
                  <a:pt x="5197099" y="839852"/>
                  <a:pt x="5197099" y="781484"/>
                </a:cubicBezTo>
                <a:cubicBezTo>
                  <a:pt x="5197119" y="781479"/>
                  <a:pt x="5198419" y="781233"/>
                  <a:pt x="5282219" y="765270"/>
                </a:cubicBezTo>
                <a:cubicBezTo>
                  <a:pt x="5282219" y="765281"/>
                  <a:pt x="5282219" y="765392"/>
                  <a:pt x="5282219" y="766892"/>
                </a:cubicBezTo>
                <a:lnTo>
                  <a:pt x="5282219" y="778241"/>
                </a:lnTo>
                <a:cubicBezTo>
                  <a:pt x="5282245" y="778241"/>
                  <a:pt x="5283211" y="778241"/>
                  <a:pt x="5321739" y="778241"/>
                </a:cubicBezTo>
                <a:cubicBezTo>
                  <a:pt x="5321739" y="778274"/>
                  <a:pt x="5321739" y="781830"/>
                  <a:pt x="5321739" y="1160876"/>
                </a:cubicBezTo>
                <a:cubicBezTo>
                  <a:pt x="5330859" y="1160876"/>
                  <a:pt x="5343019" y="1160876"/>
                  <a:pt x="5355181" y="1160876"/>
                </a:cubicBezTo>
                <a:cubicBezTo>
                  <a:pt x="5355181" y="1157633"/>
                  <a:pt x="5355181" y="1157633"/>
                  <a:pt x="5355181" y="1154390"/>
                </a:cubicBezTo>
                <a:cubicBezTo>
                  <a:pt x="5361259" y="1154390"/>
                  <a:pt x="5367339" y="1154390"/>
                  <a:pt x="5373421" y="1154390"/>
                </a:cubicBezTo>
                <a:cubicBezTo>
                  <a:pt x="5373421" y="1157633"/>
                  <a:pt x="5373421" y="1157633"/>
                  <a:pt x="5373421" y="1160876"/>
                </a:cubicBezTo>
                <a:cubicBezTo>
                  <a:pt x="5385581" y="1160876"/>
                  <a:pt x="5397739" y="1160876"/>
                  <a:pt x="5409901" y="1160876"/>
                </a:cubicBezTo>
                <a:cubicBezTo>
                  <a:pt x="5409901" y="1154390"/>
                  <a:pt x="5409901" y="1147905"/>
                  <a:pt x="5409901" y="1141419"/>
                </a:cubicBezTo>
                <a:cubicBezTo>
                  <a:pt x="5425101" y="1141419"/>
                  <a:pt x="5440301" y="1141419"/>
                  <a:pt x="5452461" y="1141419"/>
                </a:cubicBezTo>
                <a:cubicBezTo>
                  <a:pt x="5458541" y="1134933"/>
                  <a:pt x="5464623" y="1134933"/>
                  <a:pt x="5470701" y="1134933"/>
                </a:cubicBezTo>
                <a:cubicBezTo>
                  <a:pt x="5479821" y="1141419"/>
                  <a:pt x="5491983" y="1141419"/>
                  <a:pt x="5501103" y="1141419"/>
                </a:cubicBezTo>
                <a:cubicBezTo>
                  <a:pt x="5501103" y="1131692"/>
                  <a:pt x="5501103" y="1125206"/>
                  <a:pt x="5501103" y="1115478"/>
                </a:cubicBezTo>
                <a:lnTo>
                  <a:pt x="5513263" y="1115478"/>
                </a:lnTo>
                <a:cubicBezTo>
                  <a:pt x="5513263" y="1108992"/>
                  <a:pt x="5513263" y="1102508"/>
                  <a:pt x="5513263" y="1096022"/>
                </a:cubicBezTo>
                <a:cubicBezTo>
                  <a:pt x="5540623" y="1096022"/>
                  <a:pt x="5571023" y="1096022"/>
                  <a:pt x="5598383" y="1096022"/>
                </a:cubicBezTo>
                <a:cubicBezTo>
                  <a:pt x="5598383" y="1079808"/>
                  <a:pt x="5598383" y="1066838"/>
                  <a:pt x="5598383" y="1050624"/>
                </a:cubicBezTo>
                <a:cubicBezTo>
                  <a:pt x="5607503" y="1050624"/>
                  <a:pt x="5616623" y="1050624"/>
                  <a:pt x="5625743" y="1050624"/>
                </a:cubicBezTo>
                <a:cubicBezTo>
                  <a:pt x="5625743" y="1047381"/>
                  <a:pt x="5625743" y="1044140"/>
                  <a:pt x="5625743" y="1040897"/>
                </a:cubicBezTo>
                <a:cubicBezTo>
                  <a:pt x="5631823" y="1040897"/>
                  <a:pt x="5637903" y="1040897"/>
                  <a:pt x="5643983" y="1040897"/>
                </a:cubicBezTo>
                <a:cubicBezTo>
                  <a:pt x="5643983" y="1044140"/>
                  <a:pt x="5643983" y="1047381"/>
                  <a:pt x="5643983" y="1050624"/>
                </a:cubicBezTo>
                <a:cubicBezTo>
                  <a:pt x="5653103" y="1050624"/>
                  <a:pt x="5659183" y="1050624"/>
                  <a:pt x="5668303" y="1050624"/>
                </a:cubicBezTo>
                <a:cubicBezTo>
                  <a:pt x="5668303" y="1073324"/>
                  <a:pt x="5668303" y="1099265"/>
                  <a:pt x="5668303" y="1125206"/>
                </a:cubicBezTo>
                <a:cubicBezTo>
                  <a:pt x="5683503" y="1125206"/>
                  <a:pt x="5701745" y="1125206"/>
                  <a:pt x="5716945" y="1125206"/>
                </a:cubicBezTo>
                <a:cubicBezTo>
                  <a:pt x="5716945" y="1112235"/>
                  <a:pt x="5716945" y="1099265"/>
                  <a:pt x="5716945" y="1086294"/>
                </a:cubicBezTo>
                <a:cubicBezTo>
                  <a:pt x="5735185" y="1086294"/>
                  <a:pt x="5756465" y="1086294"/>
                  <a:pt x="5774705" y="1086294"/>
                </a:cubicBezTo>
                <a:cubicBezTo>
                  <a:pt x="5774705" y="1070081"/>
                  <a:pt x="5774705" y="1057110"/>
                  <a:pt x="5774705" y="1040897"/>
                </a:cubicBezTo>
                <a:cubicBezTo>
                  <a:pt x="5799027" y="1040897"/>
                  <a:pt x="5823345" y="1040897"/>
                  <a:pt x="5847667" y="1040897"/>
                </a:cubicBezTo>
                <a:cubicBezTo>
                  <a:pt x="5847667" y="1040940"/>
                  <a:pt x="5847667" y="1043603"/>
                  <a:pt x="5847667" y="1207631"/>
                </a:cubicBezTo>
                <a:lnTo>
                  <a:pt x="5847667" y="1228299"/>
                </a:lnTo>
                <a:lnTo>
                  <a:pt x="5946479" y="1228299"/>
                </a:lnTo>
                <a:lnTo>
                  <a:pt x="5946479" y="1386957"/>
                </a:lnTo>
                <a:lnTo>
                  <a:pt x="5946479" y="1421828"/>
                </a:lnTo>
                <a:lnTo>
                  <a:pt x="5968919" y="1421828"/>
                </a:lnTo>
                <a:cubicBezTo>
                  <a:pt x="5968919" y="1421828"/>
                  <a:pt x="5968919" y="1421828"/>
                  <a:pt x="5968919" y="1420085"/>
                </a:cubicBezTo>
                <a:lnTo>
                  <a:pt x="5968919" y="1407881"/>
                </a:lnTo>
                <a:cubicBezTo>
                  <a:pt x="5968919" y="1407881"/>
                  <a:pt x="5968919" y="1407881"/>
                  <a:pt x="6035789" y="1407881"/>
                </a:cubicBezTo>
                <a:cubicBezTo>
                  <a:pt x="6035789" y="1407881"/>
                  <a:pt x="6035789" y="1407881"/>
                  <a:pt x="6035789" y="1439262"/>
                </a:cubicBezTo>
                <a:cubicBezTo>
                  <a:pt x="6035789" y="1439262"/>
                  <a:pt x="6035789" y="1439262"/>
                  <a:pt x="6039131" y="1441007"/>
                </a:cubicBezTo>
                <a:lnTo>
                  <a:pt x="6062537" y="1453211"/>
                </a:lnTo>
                <a:cubicBezTo>
                  <a:pt x="6062537" y="1453211"/>
                  <a:pt x="6062537" y="1453211"/>
                  <a:pt x="6062537" y="1498541"/>
                </a:cubicBezTo>
                <a:cubicBezTo>
                  <a:pt x="6062537" y="1498541"/>
                  <a:pt x="6062537" y="1498541"/>
                  <a:pt x="6064627" y="1499414"/>
                </a:cubicBezTo>
                <a:lnTo>
                  <a:pt x="6079255" y="1505516"/>
                </a:lnTo>
                <a:cubicBezTo>
                  <a:pt x="6079255" y="1505516"/>
                  <a:pt x="6079255" y="1505516"/>
                  <a:pt x="6079255" y="1503773"/>
                </a:cubicBezTo>
                <a:lnTo>
                  <a:pt x="6079255" y="1491567"/>
                </a:lnTo>
                <a:cubicBezTo>
                  <a:pt x="6079255" y="1491567"/>
                  <a:pt x="6079255" y="1491567"/>
                  <a:pt x="6080927" y="1491567"/>
                </a:cubicBezTo>
                <a:lnTo>
                  <a:pt x="6092629" y="1491567"/>
                </a:lnTo>
                <a:cubicBezTo>
                  <a:pt x="6092629" y="1491567"/>
                  <a:pt x="6092629" y="1491567"/>
                  <a:pt x="6092629" y="1490259"/>
                </a:cubicBezTo>
                <a:lnTo>
                  <a:pt x="6092629" y="1481106"/>
                </a:lnTo>
                <a:cubicBezTo>
                  <a:pt x="6092629" y="1481106"/>
                  <a:pt x="6092629" y="1481106"/>
                  <a:pt x="6090957" y="1481106"/>
                </a:cubicBezTo>
                <a:lnTo>
                  <a:pt x="6079255" y="1481106"/>
                </a:lnTo>
                <a:cubicBezTo>
                  <a:pt x="6079255" y="1481106"/>
                  <a:pt x="6079255" y="1481106"/>
                  <a:pt x="6079255" y="1479363"/>
                </a:cubicBezTo>
                <a:lnTo>
                  <a:pt x="6079255" y="1467159"/>
                </a:lnTo>
                <a:cubicBezTo>
                  <a:pt x="6079255" y="1467159"/>
                  <a:pt x="6079255" y="1467159"/>
                  <a:pt x="6080927" y="1467159"/>
                </a:cubicBezTo>
                <a:lnTo>
                  <a:pt x="6092629" y="1467159"/>
                </a:lnTo>
                <a:cubicBezTo>
                  <a:pt x="6092629" y="1467159"/>
                  <a:pt x="6092629" y="1467159"/>
                  <a:pt x="6092629" y="1465415"/>
                </a:cubicBezTo>
                <a:lnTo>
                  <a:pt x="6092629" y="1453211"/>
                </a:lnTo>
                <a:cubicBezTo>
                  <a:pt x="6092629" y="1453211"/>
                  <a:pt x="6092629" y="1453211"/>
                  <a:pt x="6090957" y="1453211"/>
                </a:cubicBezTo>
                <a:lnTo>
                  <a:pt x="6079255" y="1453211"/>
                </a:lnTo>
                <a:cubicBezTo>
                  <a:pt x="6079255" y="1453211"/>
                  <a:pt x="6079255" y="1453211"/>
                  <a:pt x="6079255" y="1451468"/>
                </a:cubicBezTo>
                <a:lnTo>
                  <a:pt x="6079255" y="1439262"/>
                </a:lnTo>
                <a:cubicBezTo>
                  <a:pt x="6079255" y="1439262"/>
                  <a:pt x="6079255" y="1439262"/>
                  <a:pt x="6080927" y="1439262"/>
                </a:cubicBezTo>
                <a:lnTo>
                  <a:pt x="6092629" y="1439262"/>
                </a:lnTo>
                <a:cubicBezTo>
                  <a:pt x="6092629" y="1439262"/>
                  <a:pt x="6092629" y="1439262"/>
                  <a:pt x="6092629" y="1437956"/>
                </a:cubicBezTo>
                <a:lnTo>
                  <a:pt x="6092629" y="1428803"/>
                </a:lnTo>
                <a:cubicBezTo>
                  <a:pt x="6092629" y="1428803"/>
                  <a:pt x="6092629" y="1428803"/>
                  <a:pt x="6090957" y="1428803"/>
                </a:cubicBezTo>
                <a:lnTo>
                  <a:pt x="6079255" y="1428803"/>
                </a:lnTo>
                <a:cubicBezTo>
                  <a:pt x="6079255" y="1428803"/>
                  <a:pt x="6079255" y="1428803"/>
                  <a:pt x="6079255" y="1427058"/>
                </a:cubicBezTo>
                <a:lnTo>
                  <a:pt x="6079255" y="1414854"/>
                </a:lnTo>
                <a:cubicBezTo>
                  <a:pt x="6079255" y="1414854"/>
                  <a:pt x="6079255" y="1414854"/>
                  <a:pt x="6080927" y="1414854"/>
                </a:cubicBezTo>
                <a:lnTo>
                  <a:pt x="6092629" y="1414854"/>
                </a:lnTo>
                <a:cubicBezTo>
                  <a:pt x="6092629" y="1414854"/>
                  <a:pt x="6092629" y="1414854"/>
                  <a:pt x="6092629" y="1413111"/>
                </a:cubicBezTo>
                <a:lnTo>
                  <a:pt x="6092629" y="1400906"/>
                </a:lnTo>
                <a:cubicBezTo>
                  <a:pt x="6092629" y="1400906"/>
                  <a:pt x="6092629" y="1400906"/>
                  <a:pt x="6090957" y="1400906"/>
                </a:cubicBezTo>
                <a:lnTo>
                  <a:pt x="6079255" y="1400906"/>
                </a:lnTo>
                <a:cubicBezTo>
                  <a:pt x="6079255" y="1400906"/>
                  <a:pt x="6079255" y="1400906"/>
                  <a:pt x="6079255" y="1399599"/>
                </a:cubicBezTo>
                <a:lnTo>
                  <a:pt x="6079255" y="1390445"/>
                </a:lnTo>
                <a:cubicBezTo>
                  <a:pt x="6079255" y="1390445"/>
                  <a:pt x="6079255" y="1390445"/>
                  <a:pt x="6080927" y="1390445"/>
                </a:cubicBezTo>
                <a:lnTo>
                  <a:pt x="6092629" y="1390445"/>
                </a:lnTo>
                <a:cubicBezTo>
                  <a:pt x="6092629" y="1390445"/>
                  <a:pt x="6092629" y="1390445"/>
                  <a:pt x="6092629" y="1388702"/>
                </a:cubicBezTo>
                <a:lnTo>
                  <a:pt x="6092629" y="1376498"/>
                </a:lnTo>
                <a:cubicBezTo>
                  <a:pt x="6092629" y="1376498"/>
                  <a:pt x="6092629" y="1376498"/>
                  <a:pt x="6090957" y="1376498"/>
                </a:cubicBezTo>
                <a:lnTo>
                  <a:pt x="6079255" y="1376498"/>
                </a:lnTo>
                <a:cubicBezTo>
                  <a:pt x="6079255" y="1376498"/>
                  <a:pt x="6079255" y="1376498"/>
                  <a:pt x="6079255" y="1374755"/>
                </a:cubicBezTo>
                <a:lnTo>
                  <a:pt x="6079255" y="1362549"/>
                </a:lnTo>
                <a:cubicBezTo>
                  <a:pt x="6079255" y="1362549"/>
                  <a:pt x="6079255" y="1362549"/>
                  <a:pt x="6080927" y="1362549"/>
                </a:cubicBezTo>
                <a:lnTo>
                  <a:pt x="6092629" y="1362549"/>
                </a:lnTo>
                <a:cubicBezTo>
                  <a:pt x="6092629" y="1362549"/>
                  <a:pt x="6092629" y="1362549"/>
                  <a:pt x="6092629" y="1360806"/>
                </a:cubicBezTo>
                <a:lnTo>
                  <a:pt x="6092629" y="1348602"/>
                </a:lnTo>
                <a:cubicBezTo>
                  <a:pt x="6092629" y="1348602"/>
                  <a:pt x="6092629" y="1348602"/>
                  <a:pt x="6090957" y="1348602"/>
                </a:cubicBezTo>
                <a:lnTo>
                  <a:pt x="6079255" y="1348602"/>
                </a:lnTo>
                <a:cubicBezTo>
                  <a:pt x="6079255" y="1348602"/>
                  <a:pt x="6079255" y="1348602"/>
                  <a:pt x="6079255" y="1347294"/>
                </a:cubicBezTo>
                <a:lnTo>
                  <a:pt x="6079255" y="1338141"/>
                </a:lnTo>
                <a:cubicBezTo>
                  <a:pt x="6079255" y="1338141"/>
                  <a:pt x="6079255" y="1338141"/>
                  <a:pt x="6080927" y="1338141"/>
                </a:cubicBezTo>
                <a:lnTo>
                  <a:pt x="6092629" y="1338141"/>
                </a:lnTo>
                <a:cubicBezTo>
                  <a:pt x="6092629" y="1338141"/>
                  <a:pt x="6092629" y="1338141"/>
                  <a:pt x="6092629" y="1336397"/>
                </a:cubicBezTo>
                <a:lnTo>
                  <a:pt x="6092629" y="1324193"/>
                </a:lnTo>
                <a:cubicBezTo>
                  <a:pt x="6092629" y="1324193"/>
                  <a:pt x="6092629" y="1324193"/>
                  <a:pt x="6090957" y="1324193"/>
                </a:cubicBezTo>
                <a:lnTo>
                  <a:pt x="6079255" y="1324193"/>
                </a:lnTo>
                <a:cubicBezTo>
                  <a:pt x="6079255" y="1324193"/>
                  <a:pt x="6079255" y="1324193"/>
                  <a:pt x="6079255" y="1322450"/>
                </a:cubicBezTo>
                <a:lnTo>
                  <a:pt x="6079255" y="1310244"/>
                </a:lnTo>
                <a:cubicBezTo>
                  <a:pt x="6079255" y="1310244"/>
                  <a:pt x="6079255" y="1310244"/>
                  <a:pt x="6080927" y="1310244"/>
                </a:cubicBezTo>
                <a:lnTo>
                  <a:pt x="6092629" y="1310244"/>
                </a:lnTo>
                <a:cubicBezTo>
                  <a:pt x="6092629" y="1310244"/>
                  <a:pt x="6092629" y="1310244"/>
                  <a:pt x="6092629" y="1308938"/>
                </a:cubicBezTo>
                <a:lnTo>
                  <a:pt x="6092629" y="1299785"/>
                </a:lnTo>
                <a:cubicBezTo>
                  <a:pt x="6092629" y="1299785"/>
                  <a:pt x="6092629" y="1299785"/>
                  <a:pt x="6090957" y="1299785"/>
                </a:cubicBezTo>
                <a:lnTo>
                  <a:pt x="6079255" y="1299785"/>
                </a:lnTo>
                <a:cubicBezTo>
                  <a:pt x="6079255" y="1299785"/>
                  <a:pt x="6079255" y="1299785"/>
                  <a:pt x="6079255" y="1298040"/>
                </a:cubicBezTo>
                <a:lnTo>
                  <a:pt x="6079255" y="1285836"/>
                </a:lnTo>
                <a:cubicBezTo>
                  <a:pt x="6079255" y="1285836"/>
                  <a:pt x="6079255" y="1285836"/>
                  <a:pt x="6080927" y="1285836"/>
                </a:cubicBezTo>
                <a:lnTo>
                  <a:pt x="6092629" y="1285836"/>
                </a:lnTo>
                <a:cubicBezTo>
                  <a:pt x="6092629" y="1285836"/>
                  <a:pt x="6092629" y="1285836"/>
                  <a:pt x="6092629" y="1284093"/>
                </a:cubicBezTo>
                <a:lnTo>
                  <a:pt x="6092629" y="1271888"/>
                </a:lnTo>
                <a:cubicBezTo>
                  <a:pt x="6092629" y="1271888"/>
                  <a:pt x="6092629" y="1271888"/>
                  <a:pt x="6090957" y="1271888"/>
                </a:cubicBezTo>
                <a:lnTo>
                  <a:pt x="6079255" y="1271888"/>
                </a:lnTo>
                <a:cubicBezTo>
                  <a:pt x="6079255" y="1271888"/>
                  <a:pt x="6079255" y="1271888"/>
                  <a:pt x="6079255" y="1270145"/>
                </a:cubicBezTo>
                <a:lnTo>
                  <a:pt x="6079255" y="1257941"/>
                </a:lnTo>
                <a:cubicBezTo>
                  <a:pt x="6079255" y="1257941"/>
                  <a:pt x="6079255" y="1257941"/>
                  <a:pt x="6080927" y="1257941"/>
                </a:cubicBezTo>
                <a:lnTo>
                  <a:pt x="6092629" y="1257941"/>
                </a:lnTo>
                <a:cubicBezTo>
                  <a:pt x="6092629" y="1257941"/>
                  <a:pt x="6092629" y="1257941"/>
                  <a:pt x="6092629" y="1256633"/>
                </a:cubicBezTo>
                <a:lnTo>
                  <a:pt x="6092629" y="1247480"/>
                </a:lnTo>
                <a:cubicBezTo>
                  <a:pt x="6092629" y="1247480"/>
                  <a:pt x="6092629" y="1247480"/>
                  <a:pt x="6090957" y="1247480"/>
                </a:cubicBezTo>
                <a:lnTo>
                  <a:pt x="6079255" y="1247480"/>
                </a:lnTo>
                <a:cubicBezTo>
                  <a:pt x="6079255" y="1247480"/>
                  <a:pt x="6079255" y="1247480"/>
                  <a:pt x="6079255" y="1245737"/>
                </a:cubicBezTo>
                <a:lnTo>
                  <a:pt x="6079255" y="1233531"/>
                </a:lnTo>
                <a:cubicBezTo>
                  <a:pt x="6079255" y="1233531"/>
                  <a:pt x="6079255" y="1233531"/>
                  <a:pt x="6080927" y="1233531"/>
                </a:cubicBezTo>
                <a:lnTo>
                  <a:pt x="6092629" y="1233531"/>
                </a:lnTo>
                <a:cubicBezTo>
                  <a:pt x="6092629" y="1233531"/>
                  <a:pt x="6092629" y="1233531"/>
                  <a:pt x="6092629" y="1231788"/>
                </a:cubicBezTo>
                <a:lnTo>
                  <a:pt x="6092629" y="1219584"/>
                </a:lnTo>
                <a:cubicBezTo>
                  <a:pt x="6092629" y="1219584"/>
                  <a:pt x="6092629" y="1219584"/>
                  <a:pt x="6090957" y="1219584"/>
                </a:cubicBezTo>
                <a:lnTo>
                  <a:pt x="6079255" y="1219584"/>
                </a:lnTo>
                <a:cubicBezTo>
                  <a:pt x="6079255" y="1219584"/>
                  <a:pt x="6079255" y="1219584"/>
                  <a:pt x="6079255" y="1217840"/>
                </a:cubicBezTo>
                <a:lnTo>
                  <a:pt x="6079255" y="1205636"/>
                </a:lnTo>
                <a:cubicBezTo>
                  <a:pt x="6079255" y="1205636"/>
                  <a:pt x="6079255" y="1205636"/>
                  <a:pt x="6080927" y="1205636"/>
                </a:cubicBezTo>
                <a:lnTo>
                  <a:pt x="6092629" y="1205636"/>
                </a:lnTo>
                <a:cubicBezTo>
                  <a:pt x="6092629" y="1205636"/>
                  <a:pt x="6092629" y="1205636"/>
                  <a:pt x="6092629" y="1204328"/>
                </a:cubicBezTo>
                <a:lnTo>
                  <a:pt x="6092629" y="1195175"/>
                </a:lnTo>
                <a:cubicBezTo>
                  <a:pt x="6092629" y="1195175"/>
                  <a:pt x="6092629" y="1195175"/>
                  <a:pt x="6090957" y="1195175"/>
                </a:cubicBezTo>
                <a:lnTo>
                  <a:pt x="6079255" y="1195175"/>
                </a:lnTo>
                <a:cubicBezTo>
                  <a:pt x="6079255" y="1195175"/>
                  <a:pt x="6079255" y="1195175"/>
                  <a:pt x="6079255" y="1193432"/>
                </a:cubicBezTo>
                <a:lnTo>
                  <a:pt x="6079255" y="1181226"/>
                </a:lnTo>
                <a:cubicBezTo>
                  <a:pt x="6079255" y="1181226"/>
                  <a:pt x="6079255" y="1181226"/>
                  <a:pt x="6080927" y="1181226"/>
                </a:cubicBezTo>
                <a:lnTo>
                  <a:pt x="6092629" y="1181226"/>
                </a:lnTo>
                <a:cubicBezTo>
                  <a:pt x="6092629" y="1181226"/>
                  <a:pt x="6092629" y="1181226"/>
                  <a:pt x="6090957" y="1178612"/>
                </a:cubicBezTo>
                <a:lnTo>
                  <a:pt x="6079255" y="1160306"/>
                </a:lnTo>
                <a:cubicBezTo>
                  <a:pt x="6079255" y="1160306"/>
                  <a:pt x="6079255" y="1160306"/>
                  <a:pt x="6079255" y="1104513"/>
                </a:cubicBezTo>
                <a:cubicBezTo>
                  <a:pt x="6079255" y="1104513"/>
                  <a:pt x="6079255" y="1104513"/>
                  <a:pt x="6303271" y="1104513"/>
                </a:cubicBezTo>
                <a:cubicBezTo>
                  <a:pt x="6303271" y="1104513"/>
                  <a:pt x="6303271" y="1104513"/>
                  <a:pt x="6323331" y="1135896"/>
                </a:cubicBezTo>
                <a:cubicBezTo>
                  <a:pt x="6323331" y="1135896"/>
                  <a:pt x="6323331" y="1135896"/>
                  <a:pt x="6323331" y="1205636"/>
                </a:cubicBezTo>
                <a:cubicBezTo>
                  <a:pt x="6323331" y="1205636"/>
                  <a:pt x="6323331" y="1205636"/>
                  <a:pt x="6321659" y="1205636"/>
                </a:cubicBezTo>
                <a:lnTo>
                  <a:pt x="6309957" y="1205636"/>
                </a:lnTo>
                <a:cubicBezTo>
                  <a:pt x="6309957" y="1205636"/>
                  <a:pt x="6309957" y="1205636"/>
                  <a:pt x="6309957" y="1207379"/>
                </a:cubicBezTo>
                <a:lnTo>
                  <a:pt x="6309957" y="1219584"/>
                </a:lnTo>
                <a:cubicBezTo>
                  <a:pt x="6309957" y="1219584"/>
                  <a:pt x="6309957" y="1219584"/>
                  <a:pt x="6311629" y="1219584"/>
                </a:cubicBezTo>
                <a:lnTo>
                  <a:pt x="6323331" y="1219584"/>
                </a:lnTo>
                <a:cubicBezTo>
                  <a:pt x="6323331" y="1219584"/>
                  <a:pt x="6323331" y="1219584"/>
                  <a:pt x="6323331" y="1221327"/>
                </a:cubicBezTo>
                <a:lnTo>
                  <a:pt x="6323331" y="1233531"/>
                </a:lnTo>
                <a:cubicBezTo>
                  <a:pt x="6323331" y="1233531"/>
                  <a:pt x="6323331" y="1233531"/>
                  <a:pt x="6321659" y="1233531"/>
                </a:cubicBezTo>
                <a:lnTo>
                  <a:pt x="6309957" y="1233531"/>
                </a:lnTo>
                <a:cubicBezTo>
                  <a:pt x="6309957" y="1233531"/>
                  <a:pt x="6309957" y="1233531"/>
                  <a:pt x="6309957" y="1235274"/>
                </a:cubicBezTo>
                <a:lnTo>
                  <a:pt x="6309957" y="1247480"/>
                </a:lnTo>
                <a:cubicBezTo>
                  <a:pt x="6309957" y="1247480"/>
                  <a:pt x="6309957" y="1247480"/>
                  <a:pt x="6311629" y="1247480"/>
                </a:cubicBezTo>
                <a:lnTo>
                  <a:pt x="6323331" y="1247480"/>
                </a:lnTo>
                <a:cubicBezTo>
                  <a:pt x="6323331" y="1247480"/>
                  <a:pt x="6323331" y="1247480"/>
                  <a:pt x="6323331" y="1248788"/>
                </a:cubicBezTo>
                <a:lnTo>
                  <a:pt x="6323331" y="1257941"/>
                </a:lnTo>
                <a:cubicBezTo>
                  <a:pt x="6323331" y="1257941"/>
                  <a:pt x="6323331" y="1257941"/>
                  <a:pt x="6321659" y="1257941"/>
                </a:cubicBezTo>
                <a:lnTo>
                  <a:pt x="6309957" y="1257941"/>
                </a:lnTo>
                <a:cubicBezTo>
                  <a:pt x="6309957" y="1257941"/>
                  <a:pt x="6309957" y="1257941"/>
                  <a:pt x="6309957" y="1259684"/>
                </a:cubicBezTo>
                <a:lnTo>
                  <a:pt x="6309957" y="1271888"/>
                </a:lnTo>
                <a:cubicBezTo>
                  <a:pt x="6309957" y="1271888"/>
                  <a:pt x="6309957" y="1271888"/>
                  <a:pt x="6311629" y="1271888"/>
                </a:cubicBezTo>
                <a:lnTo>
                  <a:pt x="6323331" y="1271888"/>
                </a:lnTo>
                <a:cubicBezTo>
                  <a:pt x="6323331" y="1271888"/>
                  <a:pt x="6323331" y="1271888"/>
                  <a:pt x="6323331" y="1273632"/>
                </a:cubicBezTo>
                <a:lnTo>
                  <a:pt x="6323331" y="1285836"/>
                </a:lnTo>
                <a:cubicBezTo>
                  <a:pt x="6323331" y="1285836"/>
                  <a:pt x="6323331" y="1285836"/>
                  <a:pt x="6321659" y="1285836"/>
                </a:cubicBezTo>
                <a:lnTo>
                  <a:pt x="6309957" y="1285836"/>
                </a:lnTo>
                <a:cubicBezTo>
                  <a:pt x="6309957" y="1285836"/>
                  <a:pt x="6309957" y="1285836"/>
                  <a:pt x="6309957" y="1287579"/>
                </a:cubicBezTo>
                <a:lnTo>
                  <a:pt x="6309957" y="1299785"/>
                </a:lnTo>
                <a:cubicBezTo>
                  <a:pt x="6309957" y="1299785"/>
                  <a:pt x="6309957" y="1299785"/>
                  <a:pt x="6311629" y="1299785"/>
                </a:cubicBezTo>
                <a:lnTo>
                  <a:pt x="6323331" y="1299785"/>
                </a:lnTo>
                <a:cubicBezTo>
                  <a:pt x="6323331" y="1299785"/>
                  <a:pt x="6323331" y="1299785"/>
                  <a:pt x="6323331" y="1301091"/>
                </a:cubicBezTo>
                <a:lnTo>
                  <a:pt x="6323331" y="1310244"/>
                </a:lnTo>
                <a:cubicBezTo>
                  <a:pt x="6323331" y="1310244"/>
                  <a:pt x="6323331" y="1310244"/>
                  <a:pt x="6321659" y="1310244"/>
                </a:cubicBezTo>
                <a:lnTo>
                  <a:pt x="6309957" y="1310244"/>
                </a:lnTo>
                <a:cubicBezTo>
                  <a:pt x="6309957" y="1310244"/>
                  <a:pt x="6309957" y="1310244"/>
                  <a:pt x="6309957" y="1311989"/>
                </a:cubicBezTo>
                <a:lnTo>
                  <a:pt x="6309957" y="1324193"/>
                </a:lnTo>
                <a:cubicBezTo>
                  <a:pt x="6309957" y="1324193"/>
                  <a:pt x="6309957" y="1324193"/>
                  <a:pt x="6311629" y="1324193"/>
                </a:cubicBezTo>
                <a:lnTo>
                  <a:pt x="6323331" y="1324193"/>
                </a:lnTo>
                <a:cubicBezTo>
                  <a:pt x="6323331" y="1324193"/>
                  <a:pt x="6323331" y="1324193"/>
                  <a:pt x="6323331" y="1325936"/>
                </a:cubicBezTo>
                <a:lnTo>
                  <a:pt x="6323331" y="1338141"/>
                </a:lnTo>
                <a:cubicBezTo>
                  <a:pt x="6323331" y="1338141"/>
                  <a:pt x="6323331" y="1338141"/>
                  <a:pt x="6321659" y="1338141"/>
                </a:cubicBezTo>
                <a:lnTo>
                  <a:pt x="6309957" y="1338141"/>
                </a:lnTo>
                <a:cubicBezTo>
                  <a:pt x="6309957" y="1338141"/>
                  <a:pt x="6309957" y="1338141"/>
                  <a:pt x="6309957" y="1339448"/>
                </a:cubicBezTo>
                <a:lnTo>
                  <a:pt x="6309957" y="1348602"/>
                </a:lnTo>
                <a:cubicBezTo>
                  <a:pt x="6309957" y="1348602"/>
                  <a:pt x="6309957" y="1348602"/>
                  <a:pt x="6311629" y="1348602"/>
                </a:cubicBezTo>
                <a:lnTo>
                  <a:pt x="6323331" y="1348602"/>
                </a:lnTo>
                <a:cubicBezTo>
                  <a:pt x="6323331" y="1348602"/>
                  <a:pt x="6323331" y="1348602"/>
                  <a:pt x="6323331" y="1350345"/>
                </a:cubicBezTo>
                <a:lnTo>
                  <a:pt x="6323331" y="1362549"/>
                </a:lnTo>
                <a:cubicBezTo>
                  <a:pt x="6323331" y="1362549"/>
                  <a:pt x="6323331" y="1362549"/>
                  <a:pt x="6321659" y="1362549"/>
                </a:cubicBezTo>
                <a:lnTo>
                  <a:pt x="6309957" y="1362549"/>
                </a:lnTo>
                <a:cubicBezTo>
                  <a:pt x="6309957" y="1362549"/>
                  <a:pt x="6309957" y="1362549"/>
                  <a:pt x="6309957" y="1364292"/>
                </a:cubicBezTo>
                <a:lnTo>
                  <a:pt x="6309957" y="1376498"/>
                </a:lnTo>
                <a:cubicBezTo>
                  <a:pt x="6309957" y="1376498"/>
                  <a:pt x="6309957" y="1376498"/>
                  <a:pt x="6311629" y="1376498"/>
                </a:cubicBezTo>
                <a:lnTo>
                  <a:pt x="6323331" y="1376498"/>
                </a:lnTo>
                <a:cubicBezTo>
                  <a:pt x="6323331" y="1376498"/>
                  <a:pt x="6323331" y="1376498"/>
                  <a:pt x="6323331" y="1378241"/>
                </a:cubicBezTo>
                <a:lnTo>
                  <a:pt x="6323331" y="1390445"/>
                </a:lnTo>
                <a:cubicBezTo>
                  <a:pt x="6323331" y="1390445"/>
                  <a:pt x="6323331" y="1390445"/>
                  <a:pt x="6321659" y="1390445"/>
                </a:cubicBezTo>
                <a:lnTo>
                  <a:pt x="6309957" y="1390445"/>
                </a:lnTo>
                <a:cubicBezTo>
                  <a:pt x="6309957" y="1390445"/>
                  <a:pt x="6309957" y="1390445"/>
                  <a:pt x="6309957" y="1391753"/>
                </a:cubicBezTo>
                <a:lnTo>
                  <a:pt x="6309957" y="1400906"/>
                </a:lnTo>
                <a:cubicBezTo>
                  <a:pt x="6309957" y="1400906"/>
                  <a:pt x="6309957" y="1400906"/>
                  <a:pt x="6311629" y="1400906"/>
                </a:cubicBezTo>
                <a:lnTo>
                  <a:pt x="6323331" y="1400906"/>
                </a:lnTo>
                <a:cubicBezTo>
                  <a:pt x="6323331" y="1400906"/>
                  <a:pt x="6323331" y="1400906"/>
                  <a:pt x="6323331" y="1402650"/>
                </a:cubicBezTo>
                <a:lnTo>
                  <a:pt x="6323331" y="1414854"/>
                </a:lnTo>
                <a:cubicBezTo>
                  <a:pt x="6323331" y="1414854"/>
                  <a:pt x="6323331" y="1414854"/>
                  <a:pt x="6321659" y="1414854"/>
                </a:cubicBezTo>
                <a:lnTo>
                  <a:pt x="6309957" y="1414854"/>
                </a:lnTo>
                <a:cubicBezTo>
                  <a:pt x="6309957" y="1414854"/>
                  <a:pt x="6309957" y="1414854"/>
                  <a:pt x="6309957" y="1416597"/>
                </a:cubicBezTo>
                <a:lnTo>
                  <a:pt x="6309957" y="1428803"/>
                </a:lnTo>
                <a:cubicBezTo>
                  <a:pt x="6309957" y="1428803"/>
                  <a:pt x="6309957" y="1428803"/>
                  <a:pt x="6311629" y="1428803"/>
                </a:cubicBezTo>
                <a:lnTo>
                  <a:pt x="6323331" y="1428803"/>
                </a:lnTo>
                <a:cubicBezTo>
                  <a:pt x="6323331" y="1428803"/>
                  <a:pt x="6323331" y="1428803"/>
                  <a:pt x="6323331" y="1430109"/>
                </a:cubicBezTo>
                <a:lnTo>
                  <a:pt x="6323331" y="1439262"/>
                </a:lnTo>
                <a:cubicBezTo>
                  <a:pt x="6323331" y="1439262"/>
                  <a:pt x="6323331" y="1439262"/>
                  <a:pt x="6321659" y="1439262"/>
                </a:cubicBezTo>
                <a:lnTo>
                  <a:pt x="6309957" y="1439262"/>
                </a:lnTo>
                <a:cubicBezTo>
                  <a:pt x="6309957" y="1439262"/>
                  <a:pt x="6309957" y="1439262"/>
                  <a:pt x="6309957" y="1441007"/>
                </a:cubicBezTo>
                <a:lnTo>
                  <a:pt x="6309957" y="1453211"/>
                </a:lnTo>
                <a:cubicBezTo>
                  <a:pt x="6309957" y="1453211"/>
                  <a:pt x="6309957" y="1453211"/>
                  <a:pt x="6311629" y="1453211"/>
                </a:cubicBezTo>
                <a:lnTo>
                  <a:pt x="6323331" y="1453211"/>
                </a:lnTo>
                <a:cubicBezTo>
                  <a:pt x="6323331" y="1453211"/>
                  <a:pt x="6323331" y="1453211"/>
                  <a:pt x="6323331" y="1454954"/>
                </a:cubicBezTo>
                <a:lnTo>
                  <a:pt x="6323331" y="1467159"/>
                </a:lnTo>
                <a:cubicBezTo>
                  <a:pt x="6323331" y="1467159"/>
                  <a:pt x="6323331" y="1467159"/>
                  <a:pt x="6321659" y="1467159"/>
                </a:cubicBezTo>
                <a:lnTo>
                  <a:pt x="6309957" y="1467159"/>
                </a:lnTo>
                <a:cubicBezTo>
                  <a:pt x="6309957" y="1467159"/>
                  <a:pt x="6309957" y="1467159"/>
                  <a:pt x="6309957" y="1468902"/>
                </a:cubicBezTo>
                <a:lnTo>
                  <a:pt x="6309957" y="1481106"/>
                </a:lnTo>
                <a:cubicBezTo>
                  <a:pt x="6309957" y="1481106"/>
                  <a:pt x="6309957" y="1481106"/>
                  <a:pt x="6311629" y="1481106"/>
                </a:cubicBezTo>
                <a:lnTo>
                  <a:pt x="6323331" y="1481106"/>
                </a:lnTo>
                <a:cubicBezTo>
                  <a:pt x="6323331" y="1481106"/>
                  <a:pt x="6323331" y="1481106"/>
                  <a:pt x="6323331" y="1482414"/>
                </a:cubicBezTo>
                <a:lnTo>
                  <a:pt x="6323331" y="1491567"/>
                </a:lnTo>
                <a:cubicBezTo>
                  <a:pt x="6323331" y="1491567"/>
                  <a:pt x="6323331" y="1491567"/>
                  <a:pt x="6321659" y="1491567"/>
                </a:cubicBezTo>
                <a:lnTo>
                  <a:pt x="6309957" y="1491567"/>
                </a:lnTo>
                <a:cubicBezTo>
                  <a:pt x="6309957" y="1491567"/>
                  <a:pt x="6309957" y="1491567"/>
                  <a:pt x="6309957" y="1493310"/>
                </a:cubicBezTo>
                <a:lnTo>
                  <a:pt x="6309957" y="1505516"/>
                </a:lnTo>
                <a:cubicBezTo>
                  <a:pt x="6309957" y="1505516"/>
                  <a:pt x="6309957" y="1505516"/>
                  <a:pt x="6346735" y="1536899"/>
                </a:cubicBezTo>
                <a:cubicBezTo>
                  <a:pt x="6346735" y="1543872"/>
                  <a:pt x="6346735" y="1543872"/>
                  <a:pt x="6345065" y="1543872"/>
                </a:cubicBezTo>
                <a:lnTo>
                  <a:pt x="6333361" y="1543872"/>
                </a:lnTo>
                <a:cubicBezTo>
                  <a:pt x="6333361" y="1543872"/>
                  <a:pt x="6333361" y="1543872"/>
                  <a:pt x="6333361" y="1582229"/>
                </a:cubicBezTo>
                <a:cubicBezTo>
                  <a:pt x="6333361" y="1582229"/>
                  <a:pt x="6333361" y="1582229"/>
                  <a:pt x="6335035" y="1582229"/>
                </a:cubicBezTo>
                <a:lnTo>
                  <a:pt x="6346735" y="1582229"/>
                </a:lnTo>
                <a:cubicBezTo>
                  <a:pt x="6346735" y="1582229"/>
                  <a:pt x="6346735" y="1582229"/>
                  <a:pt x="6346735" y="1580049"/>
                </a:cubicBezTo>
                <a:lnTo>
                  <a:pt x="6346735" y="1564794"/>
                </a:lnTo>
                <a:cubicBezTo>
                  <a:pt x="6346735" y="1564794"/>
                  <a:pt x="6346735" y="1564794"/>
                  <a:pt x="6348407" y="1563923"/>
                </a:cubicBezTo>
                <a:lnTo>
                  <a:pt x="6360109" y="1557821"/>
                </a:lnTo>
                <a:cubicBezTo>
                  <a:pt x="6360109" y="1557821"/>
                  <a:pt x="6360109" y="1557821"/>
                  <a:pt x="6363035" y="1557821"/>
                </a:cubicBezTo>
                <a:lnTo>
                  <a:pt x="6383515" y="1557821"/>
                </a:lnTo>
                <a:cubicBezTo>
                  <a:pt x="6383515" y="1557821"/>
                  <a:pt x="6383515" y="1557821"/>
                  <a:pt x="6383515" y="1559564"/>
                </a:cubicBezTo>
                <a:lnTo>
                  <a:pt x="6383515" y="1571768"/>
                </a:lnTo>
                <a:cubicBezTo>
                  <a:pt x="6383515" y="1571768"/>
                  <a:pt x="6383515" y="1571768"/>
                  <a:pt x="6386023" y="1571768"/>
                </a:cubicBezTo>
                <a:lnTo>
                  <a:pt x="6403577" y="1571768"/>
                </a:lnTo>
                <a:cubicBezTo>
                  <a:pt x="6403577" y="1578741"/>
                  <a:pt x="6403577" y="1578741"/>
                  <a:pt x="6405247" y="1578741"/>
                </a:cubicBezTo>
                <a:lnTo>
                  <a:pt x="6416951" y="1578741"/>
                </a:lnTo>
                <a:cubicBezTo>
                  <a:pt x="6416951" y="1578741"/>
                  <a:pt x="6416951" y="1578741"/>
                  <a:pt x="6453729" y="1627559"/>
                </a:cubicBezTo>
                <a:cubicBezTo>
                  <a:pt x="6453729" y="1627559"/>
                  <a:pt x="6453729" y="1627559"/>
                  <a:pt x="6453729" y="1679864"/>
                </a:cubicBezTo>
                <a:cubicBezTo>
                  <a:pt x="6453729" y="1679864"/>
                  <a:pt x="6453729" y="1679864"/>
                  <a:pt x="6455399" y="1679864"/>
                </a:cubicBezTo>
                <a:lnTo>
                  <a:pt x="6467103" y="1679864"/>
                </a:lnTo>
                <a:cubicBezTo>
                  <a:pt x="6467103" y="1679864"/>
                  <a:pt x="6467103" y="1679864"/>
                  <a:pt x="6467103" y="1676813"/>
                </a:cubicBezTo>
                <a:lnTo>
                  <a:pt x="6467103" y="1655456"/>
                </a:lnTo>
                <a:cubicBezTo>
                  <a:pt x="6467103" y="1655456"/>
                  <a:pt x="6467103" y="1655456"/>
                  <a:pt x="6468357" y="1655456"/>
                </a:cubicBezTo>
                <a:lnTo>
                  <a:pt x="6477133" y="1655456"/>
                </a:lnTo>
                <a:cubicBezTo>
                  <a:pt x="6477133" y="1655456"/>
                  <a:pt x="6477133" y="1655456"/>
                  <a:pt x="6477133" y="1657199"/>
                </a:cubicBezTo>
                <a:lnTo>
                  <a:pt x="6477133" y="1669403"/>
                </a:lnTo>
                <a:cubicBezTo>
                  <a:pt x="6490507" y="1672891"/>
                  <a:pt x="6490507" y="1672891"/>
                  <a:pt x="6490507" y="1596177"/>
                </a:cubicBezTo>
                <a:cubicBezTo>
                  <a:pt x="6490507" y="1596177"/>
                  <a:pt x="6490507" y="1596177"/>
                  <a:pt x="6547347" y="1596177"/>
                </a:cubicBezTo>
                <a:cubicBezTo>
                  <a:pt x="6547347" y="1596177"/>
                  <a:pt x="6547347" y="1596177"/>
                  <a:pt x="6547347" y="1484594"/>
                </a:cubicBezTo>
                <a:cubicBezTo>
                  <a:pt x="6547347" y="1484594"/>
                  <a:pt x="6547347" y="1484594"/>
                  <a:pt x="6600843" y="1484594"/>
                </a:cubicBezTo>
                <a:cubicBezTo>
                  <a:pt x="6600843" y="1484594"/>
                  <a:pt x="6600843" y="1484594"/>
                  <a:pt x="6600843" y="1483286"/>
                </a:cubicBezTo>
                <a:lnTo>
                  <a:pt x="6600843" y="1474133"/>
                </a:lnTo>
                <a:cubicBezTo>
                  <a:pt x="6600843" y="1474133"/>
                  <a:pt x="6600843" y="1474133"/>
                  <a:pt x="6634279" y="1474133"/>
                </a:cubicBezTo>
                <a:cubicBezTo>
                  <a:pt x="6634279" y="1474133"/>
                  <a:pt x="6634279" y="1474133"/>
                  <a:pt x="6634279" y="1414854"/>
                </a:cubicBezTo>
                <a:cubicBezTo>
                  <a:pt x="6627591" y="1414854"/>
                  <a:pt x="6627591" y="1414854"/>
                  <a:pt x="6627591" y="1412238"/>
                </a:cubicBezTo>
                <a:lnTo>
                  <a:pt x="6627591" y="1393932"/>
                </a:lnTo>
                <a:lnTo>
                  <a:pt x="6634279" y="1397420"/>
                </a:lnTo>
                <a:cubicBezTo>
                  <a:pt x="6634279" y="1397420"/>
                  <a:pt x="6634279" y="1397420"/>
                  <a:pt x="6640967" y="1362549"/>
                </a:cubicBezTo>
                <a:cubicBezTo>
                  <a:pt x="6640967" y="1362549"/>
                  <a:pt x="6640967" y="1362549"/>
                  <a:pt x="6647653" y="1397420"/>
                </a:cubicBezTo>
                <a:cubicBezTo>
                  <a:pt x="6650997" y="1393932"/>
                  <a:pt x="6650997" y="1393932"/>
                  <a:pt x="6651415" y="1392624"/>
                </a:cubicBezTo>
                <a:lnTo>
                  <a:pt x="6654341" y="1383471"/>
                </a:lnTo>
                <a:cubicBezTo>
                  <a:pt x="6654341" y="1383471"/>
                  <a:pt x="6654341" y="1383471"/>
                  <a:pt x="6655175" y="1381728"/>
                </a:cubicBezTo>
                <a:lnTo>
                  <a:pt x="6661027" y="1369523"/>
                </a:lnTo>
                <a:cubicBezTo>
                  <a:pt x="6661027" y="1369523"/>
                  <a:pt x="6661027" y="1369523"/>
                  <a:pt x="6661863" y="1367780"/>
                </a:cubicBezTo>
                <a:lnTo>
                  <a:pt x="6667715" y="1355576"/>
                </a:lnTo>
                <a:cubicBezTo>
                  <a:pt x="6667715" y="1355576"/>
                  <a:pt x="6667715" y="1355576"/>
                  <a:pt x="6669803" y="1354268"/>
                </a:cubicBezTo>
                <a:lnTo>
                  <a:pt x="6684431" y="1345115"/>
                </a:lnTo>
                <a:cubicBezTo>
                  <a:pt x="6684431" y="1345115"/>
                  <a:pt x="6684431" y="1345115"/>
                  <a:pt x="6686939" y="1343372"/>
                </a:cubicBezTo>
                <a:lnTo>
                  <a:pt x="6704493" y="1331166"/>
                </a:lnTo>
                <a:cubicBezTo>
                  <a:pt x="6704493" y="1331166"/>
                  <a:pt x="6704493" y="1331166"/>
                  <a:pt x="6705747" y="1329423"/>
                </a:cubicBezTo>
                <a:lnTo>
                  <a:pt x="6714523" y="1317219"/>
                </a:lnTo>
                <a:cubicBezTo>
                  <a:pt x="6714523" y="1317219"/>
                  <a:pt x="6714523" y="1317219"/>
                  <a:pt x="6715359" y="1314168"/>
                </a:cubicBezTo>
                <a:lnTo>
                  <a:pt x="6721211" y="1292810"/>
                </a:lnTo>
                <a:cubicBezTo>
                  <a:pt x="6721211" y="1292810"/>
                  <a:pt x="6721211" y="1292810"/>
                  <a:pt x="6722047" y="1295861"/>
                </a:cubicBezTo>
                <a:lnTo>
                  <a:pt x="6727897" y="1317219"/>
                </a:lnTo>
                <a:cubicBezTo>
                  <a:pt x="6727897" y="1317219"/>
                  <a:pt x="6727897" y="1317219"/>
                  <a:pt x="6728733" y="1318526"/>
                </a:cubicBezTo>
                <a:lnTo>
                  <a:pt x="6734585" y="1327680"/>
                </a:lnTo>
                <a:cubicBezTo>
                  <a:pt x="6734585" y="1327680"/>
                  <a:pt x="6734585" y="1327680"/>
                  <a:pt x="6736675" y="1329423"/>
                </a:cubicBezTo>
                <a:lnTo>
                  <a:pt x="6751303" y="1341627"/>
                </a:lnTo>
                <a:cubicBezTo>
                  <a:pt x="6751303" y="1341627"/>
                  <a:pt x="6751303" y="1341627"/>
                  <a:pt x="6752975" y="1343372"/>
                </a:cubicBezTo>
                <a:lnTo>
                  <a:pt x="6764675" y="1355576"/>
                </a:lnTo>
                <a:cubicBezTo>
                  <a:pt x="6764675" y="1355576"/>
                  <a:pt x="6764675" y="1355576"/>
                  <a:pt x="6766349" y="1357319"/>
                </a:cubicBezTo>
                <a:lnTo>
                  <a:pt x="6778051" y="1369523"/>
                </a:lnTo>
                <a:cubicBezTo>
                  <a:pt x="6778051" y="1369523"/>
                  <a:pt x="6778051" y="1369523"/>
                  <a:pt x="6778469" y="1371267"/>
                </a:cubicBezTo>
                <a:lnTo>
                  <a:pt x="6781393" y="1383471"/>
                </a:lnTo>
                <a:cubicBezTo>
                  <a:pt x="6781393" y="1383471"/>
                  <a:pt x="6781393" y="1383471"/>
                  <a:pt x="6781811" y="1385214"/>
                </a:cubicBezTo>
                <a:lnTo>
                  <a:pt x="6784737" y="1397420"/>
                </a:lnTo>
                <a:cubicBezTo>
                  <a:pt x="6791423" y="1397420"/>
                  <a:pt x="6791423" y="1397420"/>
                  <a:pt x="6794767" y="1362549"/>
                </a:cubicBezTo>
                <a:cubicBezTo>
                  <a:pt x="6794767" y="1362549"/>
                  <a:pt x="6794767" y="1362549"/>
                  <a:pt x="6801455" y="1397420"/>
                </a:cubicBezTo>
                <a:cubicBezTo>
                  <a:pt x="6808141" y="1397420"/>
                  <a:pt x="6808141" y="1397420"/>
                  <a:pt x="6808141" y="1400034"/>
                </a:cubicBezTo>
                <a:lnTo>
                  <a:pt x="6808141" y="1418342"/>
                </a:lnTo>
                <a:cubicBezTo>
                  <a:pt x="6801455" y="1418342"/>
                  <a:pt x="6801455" y="1418342"/>
                  <a:pt x="6801455" y="1467159"/>
                </a:cubicBezTo>
                <a:cubicBezTo>
                  <a:pt x="6801455" y="1467159"/>
                  <a:pt x="6801455" y="1467159"/>
                  <a:pt x="6803127" y="1467159"/>
                </a:cubicBezTo>
                <a:lnTo>
                  <a:pt x="6814829" y="1467159"/>
                </a:lnTo>
                <a:cubicBezTo>
                  <a:pt x="6814829" y="1474133"/>
                  <a:pt x="6814829" y="1474133"/>
                  <a:pt x="6816083" y="1474133"/>
                </a:cubicBezTo>
                <a:lnTo>
                  <a:pt x="6824859" y="1474133"/>
                </a:lnTo>
                <a:cubicBezTo>
                  <a:pt x="6824859" y="1474133"/>
                  <a:pt x="6824859" y="1474133"/>
                  <a:pt x="6824859" y="1472390"/>
                </a:cubicBezTo>
                <a:lnTo>
                  <a:pt x="6824859" y="1460184"/>
                </a:lnTo>
                <a:cubicBezTo>
                  <a:pt x="6824859" y="1460184"/>
                  <a:pt x="6824859" y="1460184"/>
                  <a:pt x="6828203" y="1460184"/>
                </a:cubicBezTo>
                <a:lnTo>
                  <a:pt x="6851607" y="1460184"/>
                </a:lnTo>
                <a:cubicBezTo>
                  <a:pt x="6851607" y="1460184"/>
                  <a:pt x="6851607" y="1460184"/>
                  <a:pt x="6851607" y="1457133"/>
                </a:cubicBezTo>
                <a:lnTo>
                  <a:pt x="6851607" y="1435776"/>
                </a:lnTo>
                <a:cubicBezTo>
                  <a:pt x="6851607" y="1435776"/>
                  <a:pt x="6851607" y="1435776"/>
                  <a:pt x="6908447" y="1435776"/>
                </a:cubicBezTo>
                <a:cubicBezTo>
                  <a:pt x="6908447" y="1435776"/>
                  <a:pt x="6908447" y="1435776"/>
                  <a:pt x="6908447" y="1437956"/>
                </a:cubicBezTo>
                <a:lnTo>
                  <a:pt x="6908447" y="1453211"/>
                </a:lnTo>
                <a:cubicBezTo>
                  <a:pt x="6908447" y="1453211"/>
                  <a:pt x="6908447" y="1453211"/>
                  <a:pt x="6938539" y="1453211"/>
                </a:cubicBezTo>
                <a:cubicBezTo>
                  <a:pt x="6938539" y="1453211"/>
                  <a:pt x="6938539" y="1453211"/>
                  <a:pt x="6938539" y="1456698"/>
                </a:cubicBezTo>
                <a:lnTo>
                  <a:pt x="6938539" y="1481106"/>
                </a:lnTo>
                <a:cubicBezTo>
                  <a:pt x="6931853" y="1481106"/>
                  <a:pt x="6931853" y="1481106"/>
                  <a:pt x="6931853" y="1482414"/>
                </a:cubicBezTo>
                <a:lnTo>
                  <a:pt x="6931853" y="1491567"/>
                </a:lnTo>
                <a:cubicBezTo>
                  <a:pt x="6938539" y="1491567"/>
                  <a:pt x="6938539" y="1491567"/>
                  <a:pt x="6938539" y="1494183"/>
                </a:cubicBezTo>
                <a:lnTo>
                  <a:pt x="6938539" y="1512489"/>
                </a:lnTo>
                <a:lnTo>
                  <a:pt x="6931853" y="1519463"/>
                </a:lnTo>
                <a:cubicBezTo>
                  <a:pt x="6931853" y="1519463"/>
                  <a:pt x="6931853" y="1519463"/>
                  <a:pt x="6931853" y="1603151"/>
                </a:cubicBezTo>
                <a:cubicBezTo>
                  <a:pt x="6931853" y="1603151"/>
                  <a:pt x="6931853" y="1603151"/>
                  <a:pt x="6934777" y="1603151"/>
                </a:cubicBezTo>
                <a:lnTo>
                  <a:pt x="6955257" y="1603151"/>
                </a:lnTo>
                <a:cubicBezTo>
                  <a:pt x="6955257" y="1610124"/>
                  <a:pt x="6955257" y="1610124"/>
                  <a:pt x="6957763" y="1610124"/>
                </a:cubicBezTo>
                <a:lnTo>
                  <a:pt x="6975319" y="1610124"/>
                </a:lnTo>
                <a:cubicBezTo>
                  <a:pt x="6975319" y="1610124"/>
                  <a:pt x="6975319" y="1610124"/>
                  <a:pt x="6975319" y="1613175"/>
                </a:cubicBezTo>
                <a:lnTo>
                  <a:pt x="6975319" y="1634534"/>
                </a:lnTo>
                <a:cubicBezTo>
                  <a:pt x="6975319" y="1634534"/>
                  <a:pt x="6975319" y="1634534"/>
                  <a:pt x="6977827" y="1634534"/>
                </a:cubicBezTo>
                <a:lnTo>
                  <a:pt x="6995379" y="1634534"/>
                </a:lnTo>
                <a:cubicBezTo>
                  <a:pt x="6995379" y="1634534"/>
                  <a:pt x="6995379" y="1634534"/>
                  <a:pt x="6995379" y="1631483"/>
                </a:cubicBezTo>
                <a:lnTo>
                  <a:pt x="6995379" y="1610124"/>
                </a:lnTo>
                <a:cubicBezTo>
                  <a:pt x="6995379" y="1610124"/>
                  <a:pt x="6995379" y="1610124"/>
                  <a:pt x="6998303" y="1608381"/>
                </a:cubicBezTo>
                <a:lnTo>
                  <a:pt x="7018783" y="1596177"/>
                </a:lnTo>
                <a:cubicBezTo>
                  <a:pt x="7018783" y="1596177"/>
                  <a:pt x="7018783" y="1596177"/>
                  <a:pt x="7018783" y="1564794"/>
                </a:cubicBezTo>
                <a:cubicBezTo>
                  <a:pt x="7012097" y="1564794"/>
                  <a:pt x="7012097" y="1564794"/>
                  <a:pt x="7012097" y="1529924"/>
                </a:cubicBezTo>
                <a:cubicBezTo>
                  <a:pt x="7012097" y="1529924"/>
                  <a:pt x="7012097" y="1529924"/>
                  <a:pt x="7013767" y="1529924"/>
                </a:cubicBezTo>
                <a:lnTo>
                  <a:pt x="7025471" y="1529924"/>
                </a:lnTo>
                <a:cubicBezTo>
                  <a:pt x="7025471" y="1526438"/>
                  <a:pt x="7025471" y="1526438"/>
                  <a:pt x="7055563" y="1526438"/>
                </a:cubicBezTo>
                <a:cubicBezTo>
                  <a:pt x="7055563" y="1526438"/>
                  <a:pt x="7055563" y="1526438"/>
                  <a:pt x="7055563" y="1524693"/>
                </a:cubicBezTo>
                <a:lnTo>
                  <a:pt x="7055563" y="1512489"/>
                </a:lnTo>
                <a:cubicBezTo>
                  <a:pt x="7055563" y="1512489"/>
                  <a:pt x="7055563" y="1512489"/>
                  <a:pt x="7058071" y="1512489"/>
                </a:cubicBezTo>
                <a:lnTo>
                  <a:pt x="7075623" y="1512489"/>
                </a:lnTo>
                <a:cubicBezTo>
                  <a:pt x="7075623" y="1512489"/>
                  <a:pt x="7075623" y="1512489"/>
                  <a:pt x="7075623" y="1338141"/>
                </a:cubicBezTo>
                <a:cubicBezTo>
                  <a:pt x="7075623" y="1338141"/>
                  <a:pt x="7075623" y="1338141"/>
                  <a:pt x="7077295" y="1338141"/>
                </a:cubicBezTo>
                <a:lnTo>
                  <a:pt x="7088997" y="1338141"/>
                </a:lnTo>
                <a:cubicBezTo>
                  <a:pt x="7088997" y="1338141"/>
                  <a:pt x="7088997" y="1338141"/>
                  <a:pt x="7088997" y="1334654"/>
                </a:cubicBezTo>
                <a:lnTo>
                  <a:pt x="7088997" y="1310244"/>
                </a:lnTo>
                <a:cubicBezTo>
                  <a:pt x="7092341" y="1310244"/>
                  <a:pt x="7092341" y="1310244"/>
                  <a:pt x="7092341" y="1240505"/>
                </a:cubicBezTo>
                <a:cubicBezTo>
                  <a:pt x="7092341" y="1240505"/>
                  <a:pt x="7092341" y="1240505"/>
                  <a:pt x="7094013" y="1240505"/>
                </a:cubicBezTo>
                <a:lnTo>
                  <a:pt x="7105715" y="1240505"/>
                </a:lnTo>
                <a:cubicBezTo>
                  <a:pt x="7105715" y="1240505"/>
                  <a:pt x="7105715" y="1240505"/>
                  <a:pt x="7105715" y="1242249"/>
                </a:cubicBezTo>
                <a:lnTo>
                  <a:pt x="7105715" y="1254453"/>
                </a:lnTo>
                <a:cubicBezTo>
                  <a:pt x="7112401" y="1254453"/>
                  <a:pt x="7112401" y="1254453"/>
                  <a:pt x="7112401" y="1250966"/>
                </a:cubicBezTo>
                <a:lnTo>
                  <a:pt x="7112401" y="1226558"/>
                </a:lnTo>
                <a:cubicBezTo>
                  <a:pt x="7112401" y="1226558"/>
                  <a:pt x="7112401" y="1226558"/>
                  <a:pt x="7114491" y="1225686"/>
                </a:cubicBezTo>
                <a:lnTo>
                  <a:pt x="7129119" y="1219584"/>
                </a:lnTo>
                <a:cubicBezTo>
                  <a:pt x="7129119" y="1219584"/>
                  <a:pt x="7129119" y="1219584"/>
                  <a:pt x="7130791" y="1220456"/>
                </a:cubicBezTo>
                <a:lnTo>
                  <a:pt x="7142493" y="1226558"/>
                </a:lnTo>
                <a:cubicBezTo>
                  <a:pt x="7142493" y="1226558"/>
                  <a:pt x="7142493" y="1226558"/>
                  <a:pt x="7145001" y="1226558"/>
                </a:cubicBezTo>
                <a:lnTo>
                  <a:pt x="7162555" y="1226558"/>
                </a:lnTo>
                <a:cubicBezTo>
                  <a:pt x="7162555" y="1226558"/>
                  <a:pt x="7162555" y="1226558"/>
                  <a:pt x="7162555" y="1181226"/>
                </a:cubicBezTo>
                <a:cubicBezTo>
                  <a:pt x="7162555" y="1181226"/>
                  <a:pt x="7162555" y="1181226"/>
                  <a:pt x="7164227" y="1181226"/>
                </a:cubicBezTo>
                <a:lnTo>
                  <a:pt x="7175927" y="1181226"/>
                </a:lnTo>
                <a:cubicBezTo>
                  <a:pt x="7175927" y="1188201"/>
                  <a:pt x="7175927" y="1188201"/>
                  <a:pt x="7178017" y="1188201"/>
                </a:cubicBezTo>
                <a:lnTo>
                  <a:pt x="7192647" y="1188201"/>
                </a:lnTo>
                <a:cubicBezTo>
                  <a:pt x="7192647" y="1181226"/>
                  <a:pt x="7192647" y="1181226"/>
                  <a:pt x="7194319" y="1181226"/>
                </a:cubicBezTo>
                <a:lnTo>
                  <a:pt x="7206021" y="1181226"/>
                </a:lnTo>
                <a:cubicBezTo>
                  <a:pt x="7206021" y="1181226"/>
                  <a:pt x="7206021" y="1181226"/>
                  <a:pt x="7206021" y="1233531"/>
                </a:cubicBezTo>
                <a:cubicBezTo>
                  <a:pt x="7206021" y="1233531"/>
                  <a:pt x="7206021" y="1233531"/>
                  <a:pt x="7208111" y="1235274"/>
                </a:cubicBezTo>
                <a:lnTo>
                  <a:pt x="7222739" y="1247480"/>
                </a:lnTo>
                <a:cubicBezTo>
                  <a:pt x="7219395" y="1257941"/>
                  <a:pt x="7219395" y="1257941"/>
                  <a:pt x="7256173" y="1257941"/>
                </a:cubicBezTo>
                <a:cubicBezTo>
                  <a:pt x="7256173" y="1257941"/>
                  <a:pt x="7256173" y="1257941"/>
                  <a:pt x="7256173" y="1255761"/>
                </a:cubicBezTo>
                <a:lnTo>
                  <a:pt x="7256173" y="1240505"/>
                </a:lnTo>
                <a:cubicBezTo>
                  <a:pt x="7256173" y="1240505"/>
                  <a:pt x="7256173" y="1240505"/>
                  <a:pt x="7299639" y="1226558"/>
                </a:cubicBezTo>
                <a:cubicBezTo>
                  <a:pt x="7299639" y="1226558"/>
                  <a:pt x="7299639" y="1226558"/>
                  <a:pt x="7299639" y="1224815"/>
                </a:cubicBezTo>
                <a:lnTo>
                  <a:pt x="7299639" y="1212609"/>
                </a:lnTo>
                <a:cubicBezTo>
                  <a:pt x="7299639" y="1212609"/>
                  <a:pt x="7299639" y="1212609"/>
                  <a:pt x="7300893" y="1212609"/>
                </a:cubicBezTo>
                <a:lnTo>
                  <a:pt x="7309669" y="1212609"/>
                </a:lnTo>
                <a:cubicBezTo>
                  <a:pt x="7309669" y="1212609"/>
                  <a:pt x="7309669" y="1212609"/>
                  <a:pt x="7309669" y="1211303"/>
                </a:cubicBezTo>
                <a:lnTo>
                  <a:pt x="7309669" y="1202148"/>
                </a:lnTo>
                <a:cubicBezTo>
                  <a:pt x="7309669" y="1202148"/>
                  <a:pt x="7309669" y="1202148"/>
                  <a:pt x="7313013" y="1202148"/>
                </a:cubicBezTo>
                <a:lnTo>
                  <a:pt x="7336417" y="1202148"/>
                </a:lnTo>
                <a:cubicBezTo>
                  <a:pt x="7336417" y="1202148"/>
                  <a:pt x="7336417" y="1202148"/>
                  <a:pt x="7336417" y="1203456"/>
                </a:cubicBezTo>
                <a:lnTo>
                  <a:pt x="7336417" y="1212609"/>
                </a:lnTo>
                <a:cubicBezTo>
                  <a:pt x="7336417" y="1212609"/>
                  <a:pt x="7336417" y="1212609"/>
                  <a:pt x="7338925" y="1212609"/>
                </a:cubicBezTo>
                <a:lnTo>
                  <a:pt x="7356479" y="1212609"/>
                </a:lnTo>
                <a:cubicBezTo>
                  <a:pt x="7356479" y="1212609"/>
                  <a:pt x="7356479" y="1212609"/>
                  <a:pt x="7356479" y="1215225"/>
                </a:cubicBezTo>
                <a:lnTo>
                  <a:pt x="7356479" y="1233531"/>
                </a:lnTo>
                <a:cubicBezTo>
                  <a:pt x="7356479" y="1233531"/>
                  <a:pt x="7356479" y="1233531"/>
                  <a:pt x="7393257" y="1233531"/>
                </a:cubicBezTo>
                <a:cubicBezTo>
                  <a:pt x="7393257" y="1233531"/>
                  <a:pt x="7393257" y="1233531"/>
                  <a:pt x="7393257" y="1231788"/>
                </a:cubicBezTo>
                <a:lnTo>
                  <a:pt x="7393257" y="1219584"/>
                </a:lnTo>
                <a:cubicBezTo>
                  <a:pt x="7393257" y="1219584"/>
                  <a:pt x="7393257" y="1219584"/>
                  <a:pt x="7395347" y="1219584"/>
                </a:cubicBezTo>
                <a:lnTo>
                  <a:pt x="7409975" y="1219584"/>
                </a:lnTo>
                <a:cubicBezTo>
                  <a:pt x="7409975" y="1219584"/>
                  <a:pt x="7409975" y="1219584"/>
                  <a:pt x="7409975" y="1217840"/>
                </a:cubicBezTo>
                <a:lnTo>
                  <a:pt x="7409975" y="1205636"/>
                </a:lnTo>
                <a:cubicBezTo>
                  <a:pt x="7409975" y="1205636"/>
                  <a:pt x="7409975" y="1205636"/>
                  <a:pt x="7412483" y="1205636"/>
                </a:cubicBezTo>
                <a:lnTo>
                  <a:pt x="7430035" y="1205636"/>
                </a:lnTo>
                <a:cubicBezTo>
                  <a:pt x="7430035" y="1205636"/>
                  <a:pt x="7430035" y="1205636"/>
                  <a:pt x="7430035" y="1207379"/>
                </a:cubicBezTo>
                <a:lnTo>
                  <a:pt x="7430035" y="1219584"/>
                </a:lnTo>
                <a:cubicBezTo>
                  <a:pt x="7436723" y="1219584"/>
                  <a:pt x="7436723" y="1219584"/>
                  <a:pt x="7436723" y="1135896"/>
                </a:cubicBezTo>
                <a:cubicBezTo>
                  <a:pt x="7436723" y="1135896"/>
                  <a:pt x="7436723" y="1135896"/>
                  <a:pt x="7587181" y="1135896"/>
                </a:cubicBezTo>
                <a:cubicBezTo>
                  <a:pt x="7587181" y="1135896"/>
                  <a:pt x="7587181" y="1135896"/>
                  <a:pt x="7587181" y="1247480"/>
                </a:cubicBezTo>
                <a:cubicBezTo>
                  <a:pt x="7587181" y="1247480"/>
                  <a:pt x="7587181" y="1247480"/>
                  <a:pt x="7590525" y="1247480"/>
                </a:cubicBezTo>
                <a:lnTo>
                  <a:pt x="7613929" y="1247480"/>
                </a:lnTo>
                <a:cubicBezTo>
                  <a:pt x="7613929" y="1247480"/>
                  <a:pt x="7613929" y="1247480"/>
                  <a:pt x="7613929" y="1121948"/>
                </a:cubicBezTo>
                <a:cubicBezTo>
                  <a:pt x="7613929" y="1121948"/>
                  <a:pt x="7613929" y="1121948"/>
                  <a:pt x="7647365" y="1104513"/>
                </a:cubicBezTo>
                <a:cubicBezTo>
                  <a:pt x="7647365" y="1104513"/>
                  <a:pt x="7647365" y="1104513"/>
                  <a:pt x="7690831" y="1104513"/>
                </a:cubicBezTo>
                <a:cubicBezTo>
                  <a:pt x="7690831" y="1104513"/>
                  <a:pt x="7690831" y="1104513"/>
                  <a:pt x="7693757" y="1101899"/>
                </a:cubicBezTo>
                <a:lnTo>
                  <a:pt x="7714235" y="1083591"/>
                </a:lnTo>
                <a:cubicBezTo>
                  <a:pt x="7714235" y="1083591"/>
                  <a:pt x="7714235" y="1083591"/>
                  <a:pt x="7771075" y="1083591"/>
                </a:cubicBezTo>
                <a:cubicBezTo>
                  <a:pt x="7771075" y="1083591"/>
                  <a:pt x="7771075" y="1083591"/>
                  <a:pt x="7771075" y="1086207"/>
                </a:cubicBezTo>
                <a:lnTo>
                  <a:pt x="7771075" y="1104513"/>
                </a:lnTo>
                <a:cubicBezTo>
                  <a:pt x="7771075" y="1104513"/>
                  <a:pt x="7771075" y="1104513"/>
                  <a:pt x="7827915" y="1104513"/>
                </a:cubicBezTo>
                <a:cubicBezTo>
                  <a:pt x="7827915" y="1104513"/>
                  <a:pt x="7827915" y="1104513"/>
                  <a:pt x="7827915" y="1240505"/>
                </a:cubicBezTo>
                <a:cubicBezTo>
                  <a:pt x="7827915" y="1240505"/>
                  <a:pt x="7827915" y="1240505"/>
                  <a:pt x="7830005" y="1240505"/>
                </a:cubicBezTo>
                <a:lnTo>
                  <a:pt x="7844633" y="1240505"/>
                </a:lnTo>
                <a:cubicBezTo>
                  <a:pt x="7844633" y="1240505"/>
                  <a:pt x="7844633" y="1240505"/>
                  <a:pt x="7844633" y="1439262"/>
                </a:cubicBezTo>
                <a:cubicBezTo>
                  <a:pt x="7844633" y="1439262"/>
                  <a:pt x="7844633" y="1439262"/>
                  <a:pt x="7847975" y="1439262"/>
                </a:cubicBezTo>
                <a:lnTo>
                  <a:pt x="7871381" y="1439262"/>
                </a:lnTo>
                <a:cubicBezTo>
                  <a:pt x="7871381" y="1439262"/>
                  <a:pt x="7871381" y="1439262"/>
                  <a:pt x="7871381" y="1310244"/>
                </a:cubicBezTo>
                <a:cubicBezTo>
                  <a:pt x="7871381" y="1310244"/>
                  <a:pt x="7871381" y="1310244"/>
                  <a:pt x="7872635" y="1309373"/>
                </a:cubicBezTo>
                <a:lnTo>
                  <a:pt x="7881411" y="1303271"/>
                </a:lnTo>
                <a:cubicBezTo>
                  <a:pt x="7888099" y="1303271"/>
                  <a:pt x="7888099" y="1303271"/>
                  <a:pt x="7888099" y="1305014"/>
                </a:cubicBezTo>
                <a:lnTo>
                  <a:pt x="7888099" y="1317219"/>
                </a:lnTo>
                <a:cubicBezTo>
                  <a:pt x="7888099" y="1317219"/>
                  <a:pt x="7888099" y="1317219"/>
                  <a:pt x="7891441" y="1315475"/>
                </a:cubicBezTo>
                <a:lnTo>
                  <a:pt x="7914847" y="1303271"/>
                </a:lnTo>
                <a:cubicBezTo>
                  <a:pt x="7914847" y="1303271"/>
                  <a:pt x="7914847" y="1303271"/>
                  <a:pt x="7917773" y="1303271"/>
                </a:cubicBezTo>
                <a:lnTo>
                  <a:pt x="7938251" y="1303271"/>
                </a:lnTo>
                <a:cubicBezTo>
                  <a:pt x="7938251" y="1303271"/>
                  <a:pt x="7938251" y="1303271"/>
                  <a:pt x="7938251" y="1540385"/>
                </a:cubicBezTo>
                <a:cubicBezTo>
                  <a:pt x="7938251" y="1540385"/>
                  <a:pt x="7938251" y="1540385"/>
                  <a:pt x="7985061" y="1547360"/>
                </a:cubicBezTo>
                <a:cubicBezTo>
                  <a:pt x="7985061" y="1543872"/>
                  <a:pt x="7985061" y="1540385"/>
                  <a:pt x="7985061" y="1536899"/>
                </a:cubicBezTo>
                <a:cubicBezTo>
                  <a:pt x="8001779" y="1536899"/>
                  <a:pt x="8018495" y="1536899"/>
                  <a:pt x="8035213" y="1536899"/>
                </a:cubicBezTo>
                <a:cubicBezTo>
                  <a:pt x="8035213" y="1519463"/>
                  <a:pt x="8035213" y="1505516"/>
                  <a:pt x="8035213" y="1491567"/>
                </a:cubicBezTo>
                <a:lnTo>
                  <a:pt x="8048587" y="1491567"/>
                </a:lnTo>
                <a:cubicBezTo>
                  <a:pt x="8048587" y="1470645"/>
                  <a:pt x="8048587" y="1453211"/>
                  <a:pt x="8048587" y="1432289"/>
                </a:cubicBezTo>
                <a:cubicBezTo>
                  <a:pt x="8051931" y="1432289"/>
                  <a:pt x="8055275" y="1432289"/>
                  <a:pt x="8058619" y="1432289"/>
                </a:cubicBezTo>
                <a:cubicBezTo>
                  <a:pt x="8058619" y="1411367"/>
                  <a:pt x="8058619" y="1393932"/>
                  <a:pt x="8058619" y="1373010"/>
                </a:cubicBezTo>
                <a:cubicBezTo>
                  <a:pt x="8065305" y="1373010"/>
                  <a:pt x="8071991" y="1373010"/>
                  <a:pt x="8082023" y="1373010"/>
                </a:cubicBezTo>
                <a:cubicBezTo>
                  <a:pt x="8105427" y="1366037"/>
                  <a:pt x="8132175" y="1352088"/>
                  <a:pt x="8155579" y="1341627"/>
                </a:cubicBezTo>
                <a:cubicBezTo>
                  <a:pt x="8158923" y="1331166"/>
                  <a:pt x="8158923" y="1320705"/>
                  <a:pt x="8158923" y="1310244"/>
                </a:cubicBezTo>
                <a:cubicBezTo>
                  <a:pt x="8162267" y="1320705"/>
                  <a:pt x="8162267" y="1331166"/>
                  <a:pt x="8165611" y="1341627"/>
                </a:cubicBezTo>
                <a:cubicBezTo>
                  <a:pt x="8192359" y="1355576"/>
                  <a:pt x="8215763" y="1369523"/>
                  <a:pt x="8242511" y="1383471"/>
                </a:cubicBezTo>
                <a:cubicBezTo>
                  <a:pt x="8242511" y="1379993"/>
                  <a:pt x="8242511" y="1376516"/>
                  <a:pt x="8242511" y="1376498"/>
                </a:cubicBezTo>
                <a:cubicBezTo>
                  <a:pt x="8249197" y="1376498"/>
                  <a:pt x="8255887" y="1376498"/>
                  <a:pt x="8262573" y="1376498"/>
                </a:cubicBezTo>
                <a:cubicBezTo>
                  <a:pt x="8262573" y="1393932"/>
                  <a:pt x="8262573" y="1414854"/>
                  <a:pt x="8262573" y="1432289"/>
                </a:cubicBezTo>
                <a:cubicBezTo>
                  <a:pt x="8265917" y="1432289"/>
                  <a:pt x="8269259" y="1432289"/>
                  <a:pt x="8272603" y="1432289"/>
                </a:cubicBezTo>
                <a:cubicBezTo>
                  <a:pt x="8272603" y="1453211"/>
                  <a:pt x="8272603" y="1474133"/>
                  <a:pt x="8272603" y="1498541"/>
                </a:cubicBezTo>
                <a:cubicBezTo>
                  <a:pt x="8275947" y="1498541"/>
                  <a:pt x="8279291" y="1498541"/>
                  <a:pt x="8282635" y="1498541"/>
                </a:cubicBezTo>
                <a:cubicBezTo>
                  <a:pt x="8282635" y="1509002"/>
                  <a:pt x="8282635" y="1519463"/>
                  <a:pt x="8282635" y="1529924"/>
                </a:cubicBezTo>
                <a:cubicBezTo>
                  <a:pt x="8289321" y="1529924"/>
                  <a:pt x="8296007" y="1529924"/>
                  <a:pt x="8302695" y="1529924"/>
                </a:cubicBezTo>
                <a:cubicBezTo>
                  <a:pt x="8302695" y="1547360"/>
                  <a:pt x="8302695" y="1561307"/>
                  <a:pt x="8302695" y="1578741"/>
                </a:cubicBezTo>
                <a:cubicBezTo>
                  <a:pt x="8346161" y="1575255"/>
                  <a:pt x="8386283" y="1571768"/>
                  <a:pt x="8429747" y="1568280"/>
                </a:cubicBezTo>
                <a:cubicBezTo>
                  <a:pt x="8429747" y="1550846"/>
                  <a:pt x="8429747" y="1536899"/>
                  <a:pt x="8429747" y="1519463"/>
                </a:cubicBezTo>
                <a:cubicBezTo>
                  <a:pt x="8453153" y="1519463"/>
                  <a:pt x="8476557" y="1519463"/>
                  <a:pt x="8496619" y="1519463"/>
                </a:cubicBezTo>
                <a:cubicBezTo>
                  <a:pt x="8496619" y="1509002"/>
                  <a:pt x="8496619" y="1502028"/>
                  <a:pt x="8496619" y="1491567"/>
                </a:cubicBezTo>
                <a:cubicBezTo>
                  <a:pt x="8543429" y="1491567"/>
                  <a:pt x="8590237" y="1491567"/>
                  <a:pt x="8637047" y="1491567"/>
                </a:cubicBezTo>
                <a:cubicBezTo>
                  <a:pt x="8637047" y="1498541"/>
                  <a:pt x="8637047" y="1502028"/>
                  <a:pt x="8637047" y="1509002"/>
                </a:cubicBezTo>
                <a:cubicBezTo>
                  <a:pt x="8667139" y="1509002"/>
                  <a:pt x="8697229" y="1509002"/>
                  <a:pt x="8727321" y="1509002"/>
                </a:cubicBezTo>
                <a:cubicBezTo>
                  <a:pt x="8727321" y="1512489"/>
                  <a:pt x="8727321" y="1515977"/>
                  <a:pt x="8727321" y="1519463"/>
                </a:cubicBezTo>
                <a:cubicBezTo>
                  <a:pt x="8734007" y="1519463"/>
                  <a:pt x="8744039" y="1519463"/>
                  <a:pt x="8754069" y="1519463"/>
                </a:cubicBezTo>
                <a:cubicBezTo>
                  <a:pt x="8754069" y="1522950"/>
                  <a:pt x="8754069" y="1526438"/>
                  <a:pt x="8754069" y="1529924"/>
                </a:cubicBezTo>
                <a:cubicBezTo>
                  <a:pt x="8760755" y="1529924"/>
                  <a:pt x="8770787" y="1529924"/>
                  <a:pt x="8777473" y="1529924"/>
                </a:cubicBezTo>
                <a:cubicBezTo>
                  <a:pt x="8777473" y="1519920"/>
                  <a:pt x="8777473" y="1509917"/>
                  <a:pt x="8777473" y="1499913"/>
                </a:cubicBezTo>
                <a:lnTo>
                  <a:pt x="8882887" y="1682495"/>
                </a:lnTo>
                <a:lnTo>
                  <a:pt x="0" y="1682495"/>
                </a:lnTo>
                <a:lnTo>
                  <a:pt x="63077" y="1573241"/>
                </a:lnTo>
                <a:cubicBezTo>
                  <a:pt x="82889" y="1571585"/>
                  <a:pt x="102742" y="1569932"/>
                  <a:pt x="123345" y="1568279"/>
                </a:cubicBezTo>
                <a:cubicBezTo>
                  <a:pt x="123345" y="1550844"/>
                  <a:pt x="123345" y="1536897"/>
                  <a:pt x="123345" y="1519461"/>
                </a:cubicBezTo>
                <a:cubicBezTo>
                  <a:pt x="146749" y="1519461"/>
                  <a:pt x="170153" y="1519461"/>
                  <a:pt x="190215" y="1519461"/>
                </a:cubicBezTo>
                <a:cubicBezTo>
                  <a:pt x="190215" y="1509000"/>
                  <a:pt x="190215" y="1502027"/>
                  <a:pt x="190215" y="1491566"/>
                </a:cubicBezTo>
                <a:cubicBezTo>
                  <a:pt x="237025" y="1491566"/>
                  <a:pt x="283834" y="1491566"/>
                  <a:pt x="330643" y="1491566"/>
                </a:cubicBezTo>
                <a:cubicBezTo>
                  <a:pt x="330643" y="1498539"/>
                  <a:pt x="330643" y="1502027"/>
                  <a:pt x="330643" y="1509000"/>
                </a:cubicBezTo>
                <a:cubicBezTo>
                  <a:pt x="360735" y="1509000"/>
                  <a:pt x="390826" y="1509000"/>
                  <a:pt x="420917" y="1509000"/>
                </a:cubicBezTo>
                <a:cubicBezTo>
                  <a:pt x="420917" y="1512488"/>
                  <a:pt x="420917" y="1515975"/>
                  <a:pt x="420917" y="1519461"/>
                </a:cubicBezTo>
                <a:cubicBezTo>
                  <a:pt x="427605" y="1519461"/>
                  <a:pt x="437635" y="1519461"/>
                  <a:pt x="447665" y="1519461"/>
                </a:cubicBezTo>
                <a:cubicBezTo>
                  <a:pt x="447665" y="1522949"/>
                  <a:pt x="447665" y="1526436"/>
                  <a:pt x="447665" y="1529922"/>
                </a:cubicBezTo>
                <a:cubicBezTo>
                  <a:pt x="454353" y="1529922"/>
                  <a:pt x="464383" y="1529922"/>
                  <a:pt x="471070" y="1529922"/>
                </a:cubicBezTo>
                <a:cubicBezTo>
                  <a:pt x="471070" y="1477619"/>
                  <a:pt x="471070" y="1425314"/>
                  <a:pt x="471070" y="1373009"/>
                </a:cubicBezTo>
                <a:cubicBezTo>
                  <a:pt x="494475" y="1366035"/>
                  <a:pt x="517881" y="1359062"/>
                  <a:pt x="541285" y="1352087"/>
                </a:cubicBezTo>
                <a:cubicBezTo>
                  <a:pt x="584751" y="1352087"/>
                  <a:pt x="628216" y="1352087"/>
                  <a:pt x="671681" y="1352087"/>
                </a:cubicBezTo>
                <a:cubicBezTo>
                  <a:pt x="671681" y="1268400"/>
                  <a:pt x="671681" y="1184712"/>
                  <a:pt x="671681" y="1101026"/>
                </a:cubicBezTo>
                <a:cubicBezTo>
                  <a:pt x="681712" y="1094051"/>
                  <a:pt x="695086" y="1090565"/>
                  <a:pt x="708460" y="1083590"/>
                </a:cubicBezTo>
                <a:cubicBezTo>
                  <a:pt x="761956" y="1076616"/>
                  <a:pt x="815453" y="1066155"/>
                  <a:pt x="868949" y="1055694"/>
                </a:cubicBezTo>
                <a:cubicBezTo>
                  <a:pt x="889011" y="1062668"/>
                  <a:pt x="905728" y="1069643"/>
                  <a:pt x="925789" y="1073129"/>
                </a:cubicBezTo>
                <a:cubicBezTo>
                  <a:pt x="929133" y="1076616"/>
                  <a:pt x="932476" y="1080104"/>
                  <a:pt x="935819" y="1083590"/>
                </a:cubicBezTo>
                <a:cubicBezTo>
                  <a:pt x="935819" y="1240503"/>
                  <a:pt x="935819" y="1397418"/>
                  <a:pt x="935819" y="1550844"/>
                </a:cubicBezTo>
                <a:cubicBezTo>
                  <a:pt x="942507" y="1550844"/>
                  <a:pt x="949193" y="1550844"/>
                  <a:pt x="959224" y="1550844"/>
                </a:cubicBezTo>
                <a:cubicBezTo>
                  <a:pt x="959224" y="1488080"/>
                  <a:pt x="959224" y="1425314"/>
                  <a:pt x="959224" y="1362548"/>
                </a:cubicBezTo>
                <a:cubicBezTo>
                  <a:pt x="965911" y="1362548"/>
                  <a:pt x="972598" y="1362548"/>
                  <a:pt x="979285" y="1362548"/>
                </a:cubicBezTo>
                <a:cubicBezTo>
                  <a:pt x="979285" y="1355574"/>
                  <a:pt x="979285" y="1352087"/>
                  <a:pt x="979285" y="1345113"/>
                </a:cubicBezTo>
                <a:cubicBezTo>
                  <a:pt x="985972" y="1341626"/>
                  <a:pt x="992659" y="1338140"/>
                  <a:pt x="999346" y="1334652"/>
                </a:cubicBezTo>
                <a:lnTo>
                  <a:pt x="1016063" y="1334652"/>
                </a:lnTo>
                <a:cubicBezTo>
                  <a:pt x="1016063" y="1327679"/>
                  <a:pt x="1016063" y="1324191"/>
                  <a:pt x="1016063" y="1317218"/>
                </a:cubicBezTo>
                <a:cubicBezTo>
                  <a:pt x="1019407" y="1313730"/>
                  <a:pt x="1026094" y="1310243"/>
                  <a:pt x="1029437" y="1306757"/>
                </a:cubicBezTo>
                <a:cubicBezTo>
                  <a:pt x="1039469" y="1306757"/>
                  <a:pt x="1052843" y="1306757"/>
                  <a:pt x="1062874" y="1306757"/>
                </a:cubicBezTo>
                <a:cubicBezTo>
                  <a:pt x="1062874" y="1324191"/>
                  <a:pt x="1062874" y="1345113"/>
                  <a:pt x="1062874" y="1362548"/>
                </a:cubicBezTo>
                <a:cubicBezTo>
                  <a:pt x="1086279" y="1362548"/>
                  <a:pt x="1109683" y="1362548"/>
                  <a:pt x="1133087" y="1362548"/>
                </a:cubicBezTo>
                <a:cubicBezTo>
                  <a:pt x="1133087" y="1428801"/>
                  <a:pt x="1133087" y="1491566"/>
                  <a:pt x="1133087" y="1557819"/>
                </a:cubicBezTo>
                <a:cubicBezTo>
                  <a:pt x="1143118" y="1557819"/>
                  <a:pt x="1153149" y="1557819"/>
                  <a:pt x="1159835" y="1557819"/>
                </a:cubicBezTo>
                <a:cubicBezTo>
                  <a:pt x="1169866" y="1554332"/>
                  <a:pt x="1176553" y="1550844"/>
                  <a:pt x="1186583" y="1547358"/>
                </a:cubicBezTo>
                <a:cubicBezTo>
                  <a:pt x="1186583" y="1540383"/>
                  <a:pt x="1186583" y="1536897"/>
                  <a:pt x="1186583" y="1533410"/>
                </a:cubicBezTo>
                <a:cubicBezTo>
                  <a:pt x="1183240" y="1533410"/>
                  <a:pt x="1179897" y="1529922"/>
                  <a:pt x="1176553" y="1529922"/>
                </a:cubicBezTo>
                <a:cubicBezTo>
                  <a:pt x="1176553" y="1526436"/>
                  <a:pt x="1176553" y="1522949"/>
                  <a:pt x="1176553" y="1519461"/>
                </a:cubicBezTo>
                <a:cubicBezTo>
                  <a:pt x="1179897" y="1515975"/>
                  <a:pt x="1183240" y="1515975"/>
                  <a:pt x="1186583" y="1512488"/>
                </a:cubicBezTo>
                <a:cubicBezTo>
                  <a:pt x="1186583" y="1488080"/>
                  <a:pt x="1186583" y="1460183"/>
                  <a:pt x="1186583" y="1435775"/>
                </a:cubicBezTo>
                <a:cubicBezTo>
                  <a:pt x="1183240" y="1435775"/>
                  <a:pt x="1179897" y="1432287"/>
                  <a:pt x="1176553" y="1432287"/>
                </a:cubicBezTo>
                <a:cubicBezTo>
                  <a:pt x="1176553" y="1428801"/>
                  <a:pt x="1176553" y="1425314"/>
                  <a:pt x="1176553" y="1421826"/>
                </a:cubicBezTo>
                <a:cubicBezTo>
                  <a:pt x="1179897" y="1418340"/>
                  <a:pt x="1183240" y="1418340"/>
                  <a:pt x="1186583" y="1414853"/>
                </a:cubicBezTo>
                <a:lnTo>
                  <a:pt x="1193271" y="1407879"/>
                </a:lnTo>
                <a:lnTo>
                  <a:pt x="1193271" y="1393931"/>
                </a:lnTo>
                <a:cubicBezTo>
                  <a:pt x="1189927" y="1393931"/>
                  <a:pt x="1189927" y="1393931"/>
                  <a:pt x="1186583" y="1393931"/>
                </a:cubicBezTo>
                <a:cubicBezTo>
                  <a:pt x="1186583" y="1390443"/>
                  <a:pt x="1186583" y="1386957"/>
                  <a:pt x="1186583" y="1383470"/>
                </a:cubicBezTo>
                <a:cubicBezTo>
                  <a:pt x="1189927" y="1383470"/>
                  <a:pt x="1193271" y="1379982"/>
                  <a:pt x="1196614" y="1376496"/>
                </a:cubicBezTo>
                <a:cubicBezTo>
                  <a:pt x="1199957" y="1334652"/>
                  <a:pt x="1209988" y="1299783"/>
                  <a:pt x="1250110" y="1278861"/>
                </a:cubicBezTo>
                <a:cubicBezTo>
                  <a:pt x="1246767" y="1278861"/>
                  <a:pt x="1246767" y="1275374"/>
                  <a:pt x="1243423" y="1275374"/>
                </a:cubicBezTo>
                <a:cubicBezTo>
                  <a:pt x="1243423" y="1271886"/>
                  <a:pt x="1243423" y="1268400"/>
                  <a:pt x="1243423" y="1264913"/>
                </a:cubicBezTo>
                <a:cubicBezTo>
                  <a:pt x="1246767" y="1264913"/>
                  <a:pt x="1250110" y="1261425"/>
                  <a:pt x="1253453" y="1261425"/>
                </a:cubicBezTo>
                <a:cubicBezTo>
                  <a:pt x="1253453" y="1254452"/>
                  <a:pt x="1253453" y="1250964"/>
                  <a:pt x="1253453" y="1247478"/>
                </a:cubicBezTo>
                <a:cubicBezTo>
                  <a:pt x="1256797" y="1247478"/>
                  <a:pt x="1256797" y="1247478"/>
                  <a:pt x="1260141" y="1247478"/>
                </a:cubicBezTo>
                <a:cubicBezTo>
                  <a:pt x="1260141" y="1237017"/>
                  <a:pt x="1260141" y="1226556"/>
                  <a:pt x="1260141" y="1216095"/>
                </a:cubicBezTo>
                <a:cubicBezTo>
                  <a:pt x="1256797" y="1216095"/>
                  <a:pt x="1256797" y="1216095"/>
                  <a:pt x="1253453" y="1216095"/>
                </a:cubicBezTo>
                <a:cubicBezTo>
                  <a:pt x="1253453" y="1212608"/>
                  <a:pt x="1253453" y="1212608"/>
                  <a:pt x="1253453" y="1209122"/>
                </a:cubicBezTo>
                <a:lnTo>
                  <a:pt x="1260141" y="1205634"/>
                </a:lnTo>
                <a:cubicBezTo>
                  <a:pt x="1266827" y="1198661"/>
                  <a:pt x="1270171" y="1191686"/>
                  <a:pt x="1276858" y="1181225"/>
                </a:cubicBezTo>
                <a:cubicBezTo>
                  <a:pt x="1280201" y="1174251"/>
                  <a:pt x="1280201" y="1170765"/>
                  <a:pt x="1280201" y="1167278"/>
                </a:cubicBezTo>
                <a:cubicBezTo>
                  <a:pt x="1273515" y="1156817"/>
                  <a:pt x="1273515" y="1139382"/>
                  <a:pt x="1280201" y="1128921"/>
                </a:cubicBezTo>
                <a:cubicBezTo>
                  <a:pt x="1280203" y="1128917"/>
                  <a:pt x="1280225" y="1128848"/>
                  <a:pt x="1280620" y="1127613"/>
                </a:cubicBezTo>
                <a:lnTo>
                  <a:pt x="1283545" y="1118460"/>
                </a:lnTo>
                <a:cubicBezTo>
                  <a:pt x="1283547" y="1118465"/>
                  <a:pt x="1283569" y="1118534"/>
                  <a:pt x="1283963" y="1119768"/>
                </a:cubicBezTo>
                <a:lnTo>
                  <a:pt x="1286889" y="1128921"/>
                </a:lnTo>
                <a:cubicBezTo>
                  <a:pt x="1293575" y="1139382"/>
                  <a:pt x="1296919" y="1156817"/>
                  <a:pt x="1290232" y="1167278"/>
                </a:cubicBezTo>
                <a:cubicBezTo>
                  <a:pt x="1290232" y="1170765"/>
                  <a:pt x="1290232" y="1174251"/>
                  <a:pt x="1290232" y="1177739"/>
                </a:cubicBezTo>
                <a:cubicBezTo>
                  <a:pt x="1296919" y="1188200"/>
                  <a:pt x="1303606" y="1198661"/>
                  <a:pt x="1306951" y="1205634"/>
                </a:cubicBezTo>
                <a:cubicBezTo>
                  <a:pt x="1310295" y="1205634"/>
                  <a:pt x="1310295" y="1209122"/>
                  <a:pt x="1313638" y="1209122"/>
                </a:cubicBezTo>
                <a:cubicBezTo>
                  <a:pt x="1313638" y="1212608"/>
                  <a:pt x="1313638" y="1212608"/>
                  <a:pt x="1313638" y="1216095"/>
                </a:cubicBezTo>
                <a:cubicBezTo>
                  <a:pt x="1310295" y="1226556"/>
                  <a:pt x="1310295" y="1237017"/>
                  <a:pt x="1310295" y="1247478"/>
                </a:cubicBezTo>
                <a:cubicBezTo>
                  <a:pt x="1316981" y="1250964"/>
                  <a:pt x="1316981" y="1254452"/>
                  <a:pt x="1316981" y="1261425"/>
                </a:cubicBezTo>
                <a:lnTo>
                  <a:pt x="1323669" y="1264913"/>
                </a:lnTo>
                <a:cubicBezTo>
                  <a:pt x="1323669" y="1268400"/>
                  <a:pt x="1323669" y="1271886"/>
                  <a:pt x="1323669" y="1275374"/>
                </a:cubicBezTo>
                <a:cubicBezTo>
                  <a:pt x="1320325" y="1278861"/>
                  <a:pt x="1320325" y="1278861"/>
                  <a:pt x="1316981" y="1278861"/>
                </a:cubicBezTo>
                <a:cubicBezTo>
                  <a:pt x="1337042" y="1289322"/>
                  <a:pt x="1348745" y="1303270"/>
                  <a:pt x="1356268" y="1319833"/>
                </a:cubicBezTo>
                <a:lnTo>
                  <a:pt x="1369603" y="1373009"/>
                </a:lnTo>
                <a:lnTo>
                  <a:pt x="1417287" y="1373009"/>
                </a:lnTo>
                <a:lnTo>
                  <a:pt x="1417287" y="1329494"/>
                </a:lnTo>
                <a:lnTo>
                  <a:pt x="1409211" y="1329494"/>
                </a:lnTo>
                <a:cubicBezTo>
                  <a:pt x="1409211" y="1329459"/>
                  <a:pt x="1409211" y="1326621"/>
                  <a:pt x="1409211" y="1086294"/>
                </a:cubicBezTo>
                <a:cubicBezTo>
                  <a:pt x="1409228" y="1086294"/>
                  <a:pt x="1409934" y="1086294"/>
                  <a:pt x="1439612" y="1086294"/>
                </a:cubicBezTo>
                <a:cubicBezTo>
                  <a:pt x="1439618" y="1086285"/>
                  <a:pt x="1439673" y="1086162"/>
                  <a:pt x="1440372" y="1084673"/>
                </a:cubicBezTo>
                <a:lnTo>
                  <a:pt x="1445691" y="1073324"/>
                </a:lnTo>
                <a:cubicBezTo>
                  <a:pt x="1445705" y="1073325"/>
                  <a:pt x="1445874" y="1073352"/>
                  <a:pt x="1448352" y="1073729"/>
                </a:cubicBezTo>
                <a:lnTo>
                  <a:pt x="1466972" y="1076565"/>
                </a:lnTo>
                <a:cubicBezTo>
                  <a:pt x="1466976" y="1076580"/>
                  <a:pt x="1467033" y="1076732"/>
                  <a:pt x="1467732" y="1078593"/>
                </a:cubicBezTo>
                <a:lnTo>
                  <a:pt x="1473051" y="1092779"/>
                </a:lnTo>
                <a:cubicBezTo>
                  <a:pt x="1473072" y="1092780"/>
                  <a:pt x="1473966" y="1092855"/>
                  <a:pt x="1512572" y="1096022"/>
                </a:cubicBezTo>
                <a:cubicBezTo>
                  <a:pt x="1512572" y="1095992"/>
                  <a:pt x="1512572" y="1093697"/>
                  <a:pt x="1512572" y="911190"/>
                </a:cubicBezTo>
                <a:cubicBezTo>
                  <a:pt x="1512585" y="911190"/>
                  <a:pt x="1512764" y="911190"/>
                  <a:pt x="1515612" y="911190"/>
                </a:cubicBezTo>
                <a:lnTo>
                  <a:pt x="1536893" y="911190"/>
                </a:lnTo>
                <a:cubicBezTo>
                  <a:pt x="1536893" y="911157"/>
                  <a:pt x="1536893" y="908586"/>
                  <a:pt x="1536893" y="706902"/>
                </a:cubicBezTo>
                <a:cubicBezTo>
                  <a:pt x="1536905" y="706902"/>
                  <a:pt x="1537067" y="706902"/>
                  <a:pt x="1539552" y="706902"/>
                </a:cubicBezTo>
                <a:lnTo>
                  <a:pt x="1558173" y="706902"/>
                </a:lnTo>
                <a:cubicBezTo>
                  <a:pt x="1558173" y="706877"/>
                  <a:pt x="1558173" y="704768"/>
                  <a:pt x="1558173" y="535041"/>
                </a:cubicBezTo>
                <a:cubicBezTo>
                  <a:pt x="1564253" y="531798"/>
                  <a:pt x="1564253" y="531798"/>
                  <a:pt x="1564253" y="492885"/>
                </a:cubicBezTo>
                <a:cubicBezTo>
                  <a:pt x="1564263" y="492885"/>
                  <a:pt x="1564443" y="492885"/>
                  <a:pt x="1567293" y="492885"/>
                </a:cubicBezTo>
                <a:lnTo>
                  <a:pt x="1588574" y="492885"/>
                </a:lnTo>
                <a:cubicBezTo>
                  <a:pt x="1588590" y="492851"/>
                  <a:pt x="1589499" y="490800"/>
                  <a:pt x="1643294" y="369665"/>
                </a:cubicBezTo>
                <a:cubicBezTo>
                  <a:pt x="1643294" y="369644"/>
                  <a:pt x="1643345" y="366717"/>
                  <a:pt x="1649375" y="0"/>
                </a:cubicBezTo>
                <a:close/>
              </a:path>
            </a:pathLst>
          </a:custGeom>
          <a:solidFill>
            <a:srgbClr val="1C1C1C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 sz="2700"/>
          </a:p>
        </p:txBody>
      </p:sp>
      <p:sp>
        <p:nvSpPr>
          <p:cNvPr id="6" name="Freeform: Shape 3">
            <a:extLst>
              <a:ext uri="{FF2B5EF4-FFF2-40B4-BE49-F238E27FC236}">
                <a16:creationId xmlns:a16="http://schemas.microsoft.com/office/drawing/2014/main" id="{2CEE8399-8075-4A34-AB23-6F26BEEB574A}"/>
              </a:ext>
            </a:extLst>
          </p:cNvPr>
          <p:cNvSpPr>
            <a:spLocks/>
          </p:cNvSpPr>
          <p:nvPr/>
        </p:nvSpPr>
        <p:spPr bwMode="auto">
          <a:xfrm>
            <a:off x="6085418" y="5736337"/>
            <a:ext cx="6085418" cy="1121663"/>
          </a:xfrm>
          <a:custGeom>
            <a:avLst/>
            <a:gdLst>
              <a:gd name="connsiteX0" fmla="*/ 1649375 w 8882887"/>
              <a:gd name="connsiteY0" fmla="*/ 0 h 1682495"/>
              <a:gd name="connsiteX1" fmla="*/ 1652414 w 8882887"/>
              <a:gd name="connsiteY1" fmla="*/ 369665 h 1682495"/>
              <a:gd name="connsiteX2" fmla="*/ 1710174 w 8882887"/>
              <a:gd name="connsiteY2" fmla="*/ 489644 h 1682495"/>
              <a:gd name="connsiteX3" fmla="*/ 1713215 w 8882887"/>
              <a:gd name="connsiteY3" fmla="*/ 489644 h 1682495"/>
              <a:gd name="connsiteX4" fmla="*/ 1734495 w 8882887"/>
              <a:gd name="connsiteY4" fmla="*/ 489644 h 1682495"/>
              <a:gd name="connsiteX5" fmla="*/ 1734495 w 8882887"/>
              <a:gd name="connsiteY5" fmla="*/ 525312 h 1682495"/>
              <a:gd name="connsiteX6" fmla="*/ 1735256 w 8882887"/>
              <a:gd name="connsiteY6" fmla="*/ 526529 h 1682495"/>
              <a:gd name="connsiteX7" fmla="*/ 1740575 w 8882887"/>
              <a:gd name="connsiteY7" fmla="*/ 535041 h 1682495"/>
              <a:gd name="connsiteX8" fmla="*/ 1740575 w 8882887"/>
              <a:gd name="connsiteY8" fmla="*/ 706902 h 1682495"/>
              <a:gd name="connsiteX9" fmla="*/ 1743995 w 8882887"/>
              <a:gd name="connsiteY9" fmla="*/ 706902 h 1682495"/>
              <a:gd name="connsiteX10" fmla="*/ 1767936 w 8882887"/>
              <a:gd name="connsiteY10" fmla="*/ 706902 h 1682495"/>
              <a:gd name="connsiteX11" fmla="*/ 1767936 w 8882887"/>
              <a:gd name="connsiteY11" fmla="*/ 917675 h 1682495"/>
              <a:gd name="connsiteX12" fmla="*/ 1770216 w 8882887"/>
              <a:gd name="connsiteY12" fmla="*/ 917270 h 1682495"/>
              <a:gd name="connsiteX13" fmla="*/ 1786176 w 8882887"/>
              <a:gd name="connsiteY13" fmla="*/ 914433 h 1682495"/>
              <a:gd name="connsiteX14" fmla="*/ 1783136 w 8882887"/>
              <a:gd name="connsiteY14" fmla="*/ 1047381 h 1682495"/>
              <a:gd name="connsiteX15" fmla="*/ 1785416 w 8882887"/>
              <a:gd name="connsiteY15" fmla="*/ 1047788 h 1682495"/>
              <a:gd name="connsiteX16" fmla="*/ 1801376 w 8882887"/>
              <a:gd name="connsiteY16" fmla="*/ 1050624 h 1682495"/>
              <a:gd name="connsiteX17" fmla="*/ 1801755 w 8882887"/>
              <a:gd name="connsiteY17" fmla="*/ 1051841 h 1682495"/>
              <a:gd name="connsiteX18" fmla="*/ 1804416 w 8882887"/>
              <a:gd name="connsiteY18" fmla="*/ 1060353 h 1682495"/>
              <a:gd name="connsiteX19" fmla="*/ 1805556 w 8882887"/>
              <a:gd name="connsiteY19" fmla="*/ 1056705 h 1682495"/>
              <a:gd name="connsiteX20" fmla="*/ 1813536 w 8882887"/>
              <a:gd name="connsiteY20" fmla="*/ 1031169 h 1682495"/>
              <a:gd name="connsiteX21" fmla="*/ 1816196 w 8882887"/>
              <a:gd name="connsiteY21" fmla="*/ 1031169 h 1682495"/>
              <a:gd name="connsiteX22" fmla="*/ 1834817 w 8882887"/>
              <a:gd name="connsiteY22" fmla="*/ 1031169 h 1682495"/>
              <a:gd name="connsiteX23" fmla="*/ 1834817 w 8882887"/>
              <a:gd name="connsiteY23" fmla="*/ 1079808 h 1682495"/>
              <a:gd name="connsiteX24" fmla="*/ 1836336 w 8882887"/>
              <a:gd name="connsiteY24" fmla="*/ 1080620 h 1682495"/>
              <a:gd name="connsiteX25" fmla="*/ 1846977 w 8882887"/>
              <a:gd name="connsiteY25" fmla="*/ 1086294 h 1682495"/>
              <a:gd name="connsiteX26" fmla="*/ 1846977 w 8882887"/>
              <a:gd name="connsiteY26" fmla="*/ 1088321 h 1682495"/>
              <a:gd name="connsiteX27" fmla="*/ 1846977 w 8882887"/>
              <a:gd name="connsiteY27" fmla="*/ 1102508 h 1682495"/>
              <a:gd name="connsiteX28" fmla="*/ 1913858 w 8882887"/>
              <a:gd name="connsiteY28" fmla="*/ 1102508 h 1682495"/>
              <a:gd name="connsiteX29" fmla="*/ 1913858 w 8882887"/>
              <a:gd name="connsiteY29" fmla="*/ 1104129 h 1682495"/>
              <a:gd name="connsiteX30" fmla="*/ 1913858 w 8882887"/>
              <a:gd name="connsiteY30" fmla="*/ 1115478 h 1682495"/>
              <a:gd name="connsiteX31" fmla="*/ 1916897 w 8882887"/>
              <a:gd name="connsiteY31" fmla="*/ 1115478 h 1682495"/>
              <a:gd name="connsiteX32" fmla="*/ 1938177 w 8882887"/>
              <a:gd name="connsiteY32" fmla="*/ 1115478 h 1682495"/>
              <a:gd name="connsiteX33" fmla="*/ 1938177 w 8882887"/>
              <a:gd name="connsiteY33" fmla="*/ 1070081 h 1682495"/>
              <a:gd name="connsiteX34" fmla="*/ 2005058 w 8882887"/>
              <a:gd name="connsiteY34" fmla="*/ 1070081 h 1682495"/>
              <a:gd name="connsiteX35" fmla="*/ 2005058 w 8882887"/>
              <a:gd name="connsiteY35" fmla="*/ 1068054 h 1682495"/>
              <a:gd name="connsiteX36" fmla="*/ 2005058 w 8882887"/>
              <a:gd name="connsiteY36" fmla="*/ 1053867 h 1682495"/>
              <a:gd name="connsiteX37" fmla="*/ 2006579 w 8882887"/>
              <a:gd name="connsiteY37" fmla="*/ 1053867 h 1682495"/>
              <a:gd name="connsiteX38" fmla="*/ 2017218 w 8882887"/>
              <a:gd name="connsiteY38" fmla="*/ 1053867 h 1682495"/>
              <a:gd name="connsiteX39" fmla="*/ 2017218 w 8882887"/>
              <a:gd name="connsiteY39" fmla="*/ 1051031 h 1682495"/>
              <a:gd name="connsiteX40" fmla="*/ 2017218 w 8882887"/>
              <a:gd name="connsiteY40" fmla="*/ 1031169 h 1682495"/>
              <a:gd name="connsiteX41" fmla="*/ 2018358 w 8882887"/>
              <a:gd name="connsiteY41" fmla="*/ 1031169 h 1682495"/>
              <a:gd name="connsiteX42" fmla="*/ 2026338 w 8882887"/>
              <a:gd name="connsiteY42" fmla="*/ 1031169 h 1682495"/>
              <a:gd name="connsiteX43" fmla="*/ 2026338 w 8882887"/>
              <a:gd name="connsiteY43" fmla="*/ 1029548 h 1682495"/>
              <a:gd name="connsiteX44" fmla="*/ 2026338 w 8882887"/>
              <a:gd name="connsiteY44" fmla="*/ 1018197 h 1682495"/>
              <a:gd name="connsiteX45" fmla="*/ 2029379 w 8882887"/>
              <a:gd name="connsiteY45" fmla="*/ 1018197 h 1682495"/>
              <a:gd name="connsiteX46" fmla="*/ 2050659 w 8882887"/>
              <a:gd name="connsiteY46" fmla="*/ 1018197 h 1682495"/>
              <a:gd name="connsiteX47" fmla="*/ 2050659 w 8882887"/>
              <a:gd name="connsiteY47" fmla="*/ 1019819 h 1682495"/>
              <a:gd name="connsiteX48" fmla="*/ 2050659 w 8882887"/>
              <a:gd name="connsiteY48" fmla="*/ 1031169 h 1682495"/>
              <a:gd name="connsiteX49" fmla="*/ 2084099 w 8882887"/>
              <a:gd name="connsiteY49" fmla="*/ 1031169 h 1682495"/>
              <a:gd name="connsiteX50" fmla="*/ 2084099 w 8882887"/>
              <a:gd name="connsiteY50" fmla="*/ 1028331 h 1682495"/>
              <a:gd name="connsiteX51" fmla="*/ 2084099 w 8882887"/>
              <a:gd name="connsiteY51" fmla="*/ 1008470 h 1682495"/>
              <a:gd name="connsiteX52" fmla="*/ 2086760 w 8882887"/>
              <a:gd name="connsiteY52" fmla="*/ 1008470 h 1682495"/>
              <a:gd name="connsiteX53" fmla="*/ 2105379 w 8882887"/>
              <a:gd name="connsiteY53" fmla="*/ 1008470 h 1682495"/>
              <a:gd name="connsiteX54" fmla="*/ 2105379 w 8882887"/>
              <a:gd name="connsiteY54" fmla="*/ 1044140 h 1682495"/>
              <a:gd name="connsiteX55" fmla="*/ 2106900 w 8882887"/>
              <a:gd name="connsiteY55" fmla="*/ 1044140 h 1682495"/>
              <a:gd name="connsiteX56" fmla="*/ 2117540 w 8882887"/>
              <a:gd name="connsiteY56" fmla="*/ 1044140 h 1682495"/>
              <a:gd name="connsiteX57" fmla="*/ 2117540 w 8882887"/>
              <a:gd name="connsiteY57" fmla="*/ 1042518 h 1682495"/>
              <a:gd name="connsiteX58" fmla="*/ 2117540 w 8882887"/>
              <a:gd name="connsiteY58" fmla="*/ 1031169 h 1682495"/>
              <a:gd name="connsiteX59" fmla="*/ 2120199 w 8882887"/>
              <a:gd name="connsiteY59" fmla="*/ 1031169 h 1682495"/>
              <a:gd name="connsiteX60" fmla="*/ 2138820 w 8882887"/>
              <a:gd name="connsiteY60" fmla="*/ 1031169 h 1682495"/>
              <a:gd name="connsiteX61" fmla="*/ 2138820 w 8882887"/>
              <a:gd name="connsiteY61" fmla="*/ 1070081 h 1682495"/>
              <a:gd name="connsiteX62" fmla="*/ 2141861 w 8882887"/>
              <a:gd name="connsiteY62" fmla="*/ 1070081 h 1682495"/>
              <a:gd name="connsiteX63" fmla="*/ 2163140 w 8882887"/>
              <a:gd name="connsiteY63" fmla="*/ 1070081 h 1682495"/>
              <a:gd name="connsiteX64" fmla="*/ 2163140 w 8882887"/>
              <a:gd name="connsiteY64" fmla="*/ 1072512 h 1682495"/>
              <a:gd name="connsiteX65" fmla="*/ 2163140 w 8882887"/>
              <a:gd name="connsiteY65" fmla="*/ 1089537 h 1682495"/>
              <a:gd name="connsiteX66" fmla="*/ 2164280 w 8882887"/>
              <a:gd name="connsiteY66" fmla="*/ 1089537 h 1682495"/>
              <a:gd name="connsiteX67" fmla="*/ 2172261 w 8882887"/>
              <a:gd name="connsiteY67" fmla="*/ 1089537 h 1682495"/>
              <a:gd name="connsiteX68" fmla="*/ 2172261 w 8882887"/>
              <a:gd name="connsiteY68" fmla="*/ 1088321 h 1682495"/>
              <a:gd name="connsiteX69" fmla="*/ 2172261 w 8882887"/>
              <a:gd name="connsiteY69" fmla="*/ 1079808 h 1682495"/>
              <a:gd name="connsiteX70" fmla="*/ 2217861 w 8882887"/>
              <a:gd name="connsiteY70" fmla="*/ 1079808 h 1682495"/>
              <a:gd name="connsiteX71" fmla="*/ 2217861 w 8882887"/>
              <a:gd name="connsiteY71" fmla="*/ 1115478 h 1682495"/>
              <a:gd name="connsiteX72" fmla="*/ 2219381 w 8882887"/>
              <a:gd name="connsiteY72" fmla="*/ 1115478 h 1682495"/>
              <a:gd name="connsiteX73" fmla="*/ 2230022 w 8882887"/>
              <a:gd name="connsiteY73" fmla="*/ 1115478 h 1682495"/>
              <a:gd name="connsiteX74" fmla="*/ 2230022 w 8882887"/>
              <a:gd name="connsiteY74" fmla="*/ 1117100 h 1682495"/>
              <a:gd name="connsiteX75" fmla="*/ 2230022 w 8882887"/>
              <a:gd name="connsiteY75" fmla="*/ 1128449 h 1682495"/>
              <a:gd name="connsiteX76" fmla="*/ 2231162 w 8882887"/>
              <a:gd name="connsiteY76" fmla="*/ 1128449 h 1682495"/>
              <a:gd name="connsiteX77" fmla="*/ 2239142 w 8882887"/>
              <a:gd name="connsiteY77" fmla="*/ 1128449 h 1682495"/>
              <a:gd name="connsiteX78" fmla="*/ 2239142 w 8882887"/>
              <a:gd name="connsiteY78" fmla="*/ 1125206 h 1682495"/>
              <a:gd name="connsiteX79" fmla="*/ 2239142 w 8882887"/>
              <a:gd name="connsiteY79" fmla="*/ 1102508 h 1682495"/>
              <a:gd name="connsiteX80" fmla="*/ 2240661 w 8882887"/>
              <a:gd name="connsiteY80" fmla="*/ 1102508 h 1682495"/>
              <a:gd name="connsiteX81" fmla="*/ 2251302 w 8882887"/>
              <a:gd name="connsiteY81" fmla="*/ 1102508 h 1682495"/>
              <a:gd name="connsiteX82" fmla="*/ 2251302 w 8882887"/>
              <a:gd name="connsiteY82" fmla="*/ 1104129 h 1682495"/>
              <a:gd name="connsiteX83" fmla="*/ 2251302 w 8882887"/>
              <a:gd name="connsiteY83" fmla="*/ 1115478 h 1682495"/>
              <a:gd name="connsiteX84" fmla="*/ 2259282 w 8882887"/>
              <a:gd name="connsiteY84" fmla="*/ 1112489 h 1682495"/>
              <a:gd name="connsiteX85" fmla="*/ 2260422 w 8882887"/>
              <a:gd name="connsiteY85" fmla="*/ 1111019 h 1682495"/>
              <a:gd name="connsiteX86" fmla="*/ 2260422 w 8882887"/>
              <a:gd name="connsiteY86" fmla="*/ 1102508 h 1682495"/>
              <a:gd name="connsiteX87" fmla="*/ 2318183 w 8882887"/>
              <a:gd name="connsiteY87" fmla="*/ 1102508 h 1682495"/>
              <a:gd name="connsiteX88" fmla="*/ 2318183 w 8882887"/>
              <a:gd name="connsiteY88" fmla="*/ 1138176 h 1682495"/>
              <a:gd name="connsiteX89" fmla="*/ 2321222 w 8882887"/>
              <a:gd name="connsiteY89" fmla="*/ 1138176 h 1682495"/>
              <a:gd name="connsiteX90" fmla="*/ 2342502 w 8882887"/>
              <a:gd name="connsiteY90" fmla="*/ 1138176 h 1682495"/>
              <a:gd name="connsiteX91" fmla="*/ 2342502 w 8882887"/>
              <a:gd name="connsiteY91" fmla="*/ 1139798 h 1682495"/>
              <a:gd name="connsiteX92" fmla="*/ 2342502 w 8882887"/>
              <a:gd name="connsiteY92" fmla="*/ 1151147 h 1682495"/>
              <a:gd name="connsiteX93" fmla="*/ 2345163 w 8882887"/>
              <a:gd name="connsiteY93" fmla="*/ 1151147 h 1682495"/>
              <a:gd name="connsiteX94" fmla="*/ 2363783 w 8882887"/>
              <a:gd name="connsiteY94" fmla="*/ 1151147 h 1682495"/>
              <a:gd name="connsiteX95" fmla="*/ 2363783 w 8882887"/>
              <a:gd name="connsiteY95" fmla="*/ 1115478 h 1682495"/>
              <a:gd name="connsiteX96" fmla="*/ 2365302 w 8882887"/>
              <a:gd name="connsiteY96" fmla="*/ 1115478 h 1682495"/>
              <a:gd name="connsiteX97" fmla="*/ 2375943 w 8882887"/>
              <a:gd name="connsiteY97" fmla="*/ 1115478 h 1682495"/>
              <a:gd name="connsiteX98" fmla="*/ 2375943 w 8882887"/>
              <a:gd name="connsiteY98" fmla="*/ 1066838 h 1682495"/>
              <a:gd name="connsiteX99" fmla="*/ 2377463 w 8882887"/>
              <a:gd name="connsiteY99" fmla="*/ 1066838 h 1682495"/>
              <a:gd name="connsiteX100" fmla="*/ 2388104 w 8882887"/>
              <a:gd name="connsiteY100" fmla="*/ 1066838 h 1682495"/>
              <a:gd name="connsiteX101" fmla="*/ 2388104 w 8882887"/>
              <a:gd name="connsiteY101" fmla="*/ 1064001 h 1682495"/>
              <a:gd name="connsiteX102" fmla="*/ 2388104 w 8882887"/>
              <a:gd name="connsiteY102" fmla="*/ 1044140 h 1682495"/>
              <a:gd name="connsiteX103" fmla="*/ 2386203 w 8882887"/>
              <a:gd name="connsiteY103" fmla="*/ 1041707 h 1682495"/>
              <a:gd name="connsiteX104" fmla="*/ 2394183 w 8882887"/>
              <a:gd name="connsiteY104" fmla="*/ 1024683 h 1682495"/>
              <a:gd name="connsiteX105" fmla="*/ 2406344 w 8882887"/>
              <a:gd name="connsiteY105" fmla="*/ 1066838 h 1682495"/>
              <a:gd name="connsiteX106" fmla="*/ 2407484 w 8882887"/>
              <a:gd name="connsiteY106" fmla="*/ 1066838 h 1682495"/>
              <a:gd name="connsiteX107" fmla="*/ 2415464 w 8882887"/>
              <a:gd name="connsiteY107" fmla="*/ 1066838 h 1682495"/>
              <a:gd name="connsiteX108" fmla="*/ 2415464 w 8882887"/>
              <a:gd name="connsiteY108" fmla="*/ 907947 h 1682495"/>
              <a:gd name="connsiteX109" fmla="*/ 2417744 w 8882887"/>
              <a:gd name="connsiteY109" fmla="*/ 907947 h 1682495"/>
              <a:gd name="connsiteX110" fmla="*/ 2433704 w 8882887"/>
              <a:gd name="connsiteY110" fmla="*/ 907947 h 1682495"/>
              <a:gd name="connsiteX111" fmla="*/ 2433704 w 8882887"/>
              <a:gd name="connsiteY111" fmla="*/ 836609 h 1682495"/>
              <a:gd name="connsiteX112" fmla="*/ 2473224 w 8882887"/>
              <a:gd name="connsiteY112" fmla="*/ 836609 h 1682495"/>
              <a:gd name="connsiteX113" fmla="*/ 2473224 w 8882887"/>
              <a:gd name="connsiteY113" fmla="*/ 804182 h 1682495"/>
              <a:gd name="connsiteX114" fmla="*/ 2524905 w 8882887"/>
              <a:gd name="connsiteY114" fmla="*/ 804182 h 1682495"/>
              <a:gd name="connsiteX115" fmla="*/ 2524905 w 8882887"/>
              <a:gd name="connsiteY115" fmla="*/ 807830 h 1682495"/>
              <a:gd name="connsiteX116" fmla="*/ 2524905 w 8882887"/>
              <a:gd name="connsiteY116" fmla="*/ 833366 h 1682495"/>
              <a:gd name="connsiteX117" fmla="*/ 2528325 w 8882887"/>
              <a:gd name="connsiteY117" fmla="*/ 833366 h 1682495"/>
              <a:gd name="connsiteX118" fmla="*/ 2552265 w 8882887"/>
              <a:gd name="connsiteY118" fmla="*/ 833366 h 1682495"/>
              <a:gd name="connsiteX119" fmla="*/ 2552265 w 8882887"/>
              <a:gd name="connsiteY119" fmla="*/ 904704 h 1682495"/>
              <a:gd name="connsiteX120" fmla="*/ 2553785 w 8882887"/>
              <a:gd name="connsiteY120" fmla="*/ 904704 h 1682495"/>
              <a:gd name="connsiteX121" fmla="*/ 2564426 w 8882887"/>
              <a:gd name="connsiteY121" fmla="*/ 904704 h 1682495"/>
              <a:gd name="connsiteX122" fmla="*/ 2585706 w 8882887"/>
              <a:gd name="connsiteY122" fmla="*/ 911190 h 1682495"/>
              <a:gd name="connsiteX123" fmla="*/ 2585706 w 8882887"/>
              <a:gd name="connsiteY123" fmla="*/ 969558 h 1682495"/>
              <a:gd name="connsiteX124" fmla="*/ 2587226 w 8882887"/>
              <a:gd name="connsiteY124" fmla="*/ 969558 h 1682495"/>
              <a:gd name="connsiteX125" fmla="*/ 2597865 w 8882887"/>
              <a:gd name="connsiteY125" fmla="*/ 969558 h 1682495"/>
              <a:gd name="connsiteX126" fmla="*/ 2597865 w 8882887"/>
              <a:gd name="connsiteY126" fmla="*/ 971990 h 1682495"/>
              <a:gd name="connsiteX127" fmla="*/ 2597865 w 8882887"/>
              <a:gd name="connsiteY127" fmla="*/ 989013 h 1682495"/>
              <a:gd name="connsiteX128" fmla="*/ 2600906 w 8882887"/>
              <a:gd name="connsiteY128" fmla="*/ 989013 h 1682495"/>
              <a:gd name="connsiteX129" fmla="*/ 2622186 w 8882887"/>
              <a:gd name="connsiteY129" fmla="*/ 989013 h 1682495"/>
              <a:gd name="connsiteX130" fmla="*/ 2631306 w 8882887"/>
              <a:gd name="connsiteY130" fmla="*/ 998742 h 1682495"/>
              <a:gd name="connsiteX131" fmla="*/ 2631306 w 8882887"/>
              <a:gd name="connsiteY131" fmla="*/ 1031169 h 1682495"/>
              <a:gd name="connsiteX132" fmla="*/ 2634726 w 8882887"/>
              <a:gd name="connsiteY132" fmla="*/ 1031169 h 1682495"/>
              <a:gd name="connsiteX133" fmla="*/ 2658666 w 8882887"/>
              <a:gd name="connsiteY133" fmla="*/ 1031169 h 1682495"/>
              <a:gd name="connsiteX134" fmla="*/ 2658666 w 8882887"/>
              <a:gd name="connsiteY134" fmla="*/ 1032789 h 1682495"/>
              <a:gd name="connsiteX135" fmla="*/ 2658666 w 8882887"/>
              <a:gd name="connsiteY135" fmla="*/ 1044140 h 1682495"/>
              <a:gd name="connsiteX136" fmla="*/ 2660567 w 8882887"/>
              <a:gd name="connsiteY136" fmla="*/ 1044140 h 1682495"/>
              <a:gd name="connsiteX137" fmla="*/ 2673867 w 8882887"/>
              <a:gd name="connsiteY137" fmla="*/ 1044140 h 1682495"/>
              <a:gd name="connsiteX138" fmla="*/ 2673867 w 8882887"/>
              <a:gd name="connsiteY138" fmla="*/ 1047381 h 1682495"/>
              <a:gd name="connsiteX139" fmla="*/ 2673867 w 8882887"/>
              <a:gd name="connsiteY139" fmla="*/ 1070081 h 1682495"/>
              <a:gd name="connsiteX140" fmla="*/ 2679947 w 8882887"/>
              <a:gd name="connsiteY140" fmla="*/ 1067243 h 1682495"/>
              <a:gd name="connsiteX141" fmla="*/ 2679947 w 8882887"/>
              <a:gd name="connsiteY141" fmla="*/ 1047381 h 1682495"/>
              <a:gd name="connsiteX142" fmla="*/ 2681466 w 8882887"/>
              <a:gd name="connsiteY142" fmla="*/ 1047381 h 1682495"/>
              <a:gd name="connsiteX143" fmla="*/ 2692107 w 8882887"/>
              <a:gd name="connsiteY143" fmla="*/ 1047381 h 1682495"/>
              <a:gd name="connsiteX144" fmla="*/ 2692107 w 8882887"/>
              <a:gd name="connsiteY144" fmla="*/ 1049814 h 1682495"/>
              <a:gd name="connsiteX145" fmla="*/ 2692107 w 8882887"/>
              <a:gd name="connsiteY145" fmla="*/ 1066838 h 1682495"/>
              <a:gd name="connsiteX146" fmla="*/ 2693247 w 8882887"/>
              <a:gd name="connsiteY146" fmla="*/ 1066838 h 1682495"/>
              <a:gd name="connsiteX147" fmla="*/ 2701227 w 8882887"/>
              <a:gd name="connsiteY147" fmla="*/ 1066838 h 1682495"/>
              <a:gd name="connsiteX148" fmla="*/ 2774187 w 8882887"/>
              <a:gd name="connsiteY148" fmla="*/ 1060353 h 1682495"/>
              <a:gd name="connsiteX149" fmla="*/ 2774187 w 8882887"/>
              <a:gd name="connsiteY149" fmla="*/ 1062380 h 1682495"/>
              <a:gd name="connsiteX150" fmla="*/ 2774187 w 8882887"/>
              <a:gd name="connsiteY150" fmla="*/ 1076565 h 1682495"/>
              <a:gd name="connsiteX151" fmla="*/ 2775327 w 8882887"/>
              <a:gd name="connsiteY151" fmla="*/ 1076565 h 1682495"/>
              <a:gd name="connsiteX152" fmla="*/ 2783309 w 8882887"/>
              <a:gd name="connsiteY152" fmla="*/ 1076565 h 1682495"/>
              <a:gd name="connsiteX153" fmla="*/ 2783309 w 8882887"/>
              <a:gd name="connsiteY153" fmla="*/ 1079808 h 1682495"/>
              <a:gd name="connsiteX154" fmla="*/ 2783309 w 8882887"/>
              <a:gd name="connsiteY154" fmla="*/ 1102508 h 1682495"/>
              <a:gd name="connsiteX155" fmla="*/ 2786348 w 8882887"/>
              <a:gd name="connsiteY155" fmla="*/ 1100481 h 1682495"/>
              <a:gd name="connsiteX156" fmla="*/ 2807628 w 8882887"/>
              <a:gd name="connsiteY156" fmla="*/ 1086294 h 1682495"/>
              <a:gd name="connsiteX157" fmla="*/ 2816748 w 8882887"/>
              <a:gd name="connsiteY157" fmla="*/ 1024683 h 1682495"/>
              <a:gd name="connsiteX158" fmla="*/ 2817888 w 8882887"/>
              <a:gd name="connsiteY158" fmla="*/ 1024278 h 1682495"/>
              <a:gd name="connsiteX159" fmla="*/ 2825868 w 8882887"/>
              <a:gd name="connsiteY159" fmla="*/ 1021440 h 1682495"/>
              <a:gd name="connsiteX160" fmla="*/ 2828909 w 8882887"/>
              <a:gd name="connsiteY160" fmla="*/ 917675 h 1682495"/>
              <a:gd name="connsiteX161" fmla="*/ 2831949 w 8882887"/>
              <a:gd name="connsiteY161" fmla="*/ 1021440 h 1682495"/>
              <a:gd name="connsiteX162" fmla="*/ 2833089 w 8882887"/>
              <a:gd name="connsiteY162" fmla="*/ 1021845 h 1682495"/>
              <a:gd name="connsiteX163" fmla="*/ 2841069 w 8882887"/>
              <a:gd name="connsiteY163" fmla="*/ 1024683 h 1682495"/>
              <a:gd name="connsiteX164" fmla="*/ 2841069 w 8882887"/>
              <a:gd name="connsiteY164" fmla="*/ 894977 h 1682495"/>
              <a:gd name="connsiteX165" fmla="*/ 2847149 w 8882887"/>
              <a:gd name="connsiteY165" fmla="*/ 846336 h 1682495"/>
              <a:gd name="connsiteX166" fmla="*/ 2904909 w 8882887"/>
              <a:gd name="connsiteY166" fmla="*/ 846336 h 1682495"/>
              <a:gd name="connsiteX167" fmla="*/ 2904909 w 8882887"/>
              <a:gd name="connsiteY167" fmla="*/ 894977 h 1682495"/>
              <a:gd name="connsiteX168" fmla="*/ 2906049 w 8882887"/>
              <a:gd name="connsiteY168" fmla="*/ 894977 h 1682495"/>
              <a:gd name="connsiteX169" fmla="*/ 2914029 w 8882887"/>
              <a:gd name="connsiteY169" fmla="*/ 894977 h 1682495"/>
              <a:gd name="connsiteX170" fmla="*/ 2914029 w 8882887"/>
              <a:gd name="connsiteY170" fmla="*/ 771755 h 1682495"/>
              <a:gd name="connsiteX171" fmla="*/ 2916690 w 8882887"/>
              <a:gd name="connsiteY171" fmla="*/ 771755 h 1682495"/>
              <a:gd name="connsiteX172" fmla="*/ 2935310 w 8882887"/>
              <a:gd name="connsiteY172" fmla="*/ 771755 h 1682495"/>
              <a:gd name="connsiteX173" fmla="*/ 2935310 w 8882887"/>
              <a:gd name="connsiteY173" fmla="*/ 768918 h 1682495"/>
              <a:gd name="connsiteX174" fmla="*/ 2935310 w 8882887"/>
              <a:gd name="connsiteY174" fmla="*/ 749057 h 1682495"/>
              <a:gd name="connsiteX175" fmla="*/ 2968751 w 8882887"/>
              <a:gd name="connsiteY175" fmla="*/ 749057 h 1682495"/>
              <a:gd name="connsiteX176" fmla="*/ 2968751 w 8882887"/>
              <a:gd name="connsiteY176" fmla="*/ 747435 h 1682495"/>
              <a:gd name="connsiteX177" fmla="*/ 2968751 w 8882887"/>
              <a:gd name="connsiteY177" fmla="*/ 736086 h 1682495"/>
              <a:gd name="connsiteX178" fmla="*/ 2971410 w 8882887"/>
              <a:gd name="connsiteY178" fmla="*/ 736086 h 1682495"/>
              <a:gd name="connsiteX179" fmla="*/ 2990031 w 8882887"/>
              <a:gd name="connsiteY179" fmla="*/ 736086 h 1682495"/>
              <a:gd name="connsiteX180" fmla="*/ 2990031 w 8882887"/>
              <a:gd name="connsiteY180" fmla="*/ 737708 h 1682495"/>
              <a:gd name="connsiteX181" fmla="*/ 2990031 w 8882887"/>
              <a:gd name="connsiteY181" fmla="*/ 749057 h 1682495"/>
              <a:gd name="connsiteX182" fmla="*/ 2991171 w 8882887"/>
              <a:gd name="connsiteY182" fmla="*/ 749057 h 1682495"/>
              <a:gd name="connsiteX183" fmla="*/ 2999151 w 8882887"/>
              <a:gd name="connsiteY183" fmla="*/ 749057 h 1682495"/>
              <a:gd name="connsiteX184" fmla="*/ 3014351 w 8882887"/>
              <a:gd name="connsiteY184" fmla="*/ 742571 h 1682495"/>
              <a:gd name="connsiteX185" fmla="*/ 3020430 w 8882887"/>
              <a:gd name="connsiteY185" fmla="*/ 747435 h 1682495"/>
              <a:gd name="connsiteX186" fmla="*/ 3020430 w 8882887"/>
              <a:gd name="connsiteY186" fmla="*/ 736086 h 1682495"/>
              <a:gd name="connsiteX187" fmla="*/ 3023850 w 8882887"/>
              <a:gd name="connsiteY187" fmla="*/ 736086 h 1682495"/>
              <a:gd name="connsiteX188" fmla="*/ 3047792 w 8882887"/>
              <a:gd name="connsiteY188" fmla="*/ 736086 h 1682495"/>
              <a:gd name="connsiteX189" fmla="*/ 3047792 w 8882887"/>
              <a:gd name="connsiteY189" fmla="*/ 737708 h 1682495"/>
              <a:gd name="connsiteX190" fmla="*/ 3047792 w 8882887"/>
              <a:gd name="connsiteY190" fmla="*/ 749057 h 1682495"/>
              <a:gd name="connsiteX191" fmla="*/ 3093392 w 8882887"/>
              <a:gd name="connsiteY191" fmla="*/ 749057 h 1682495"/>
              <a:gd name="connsiteX192" fmla="*/ 3093392 w 8882887"/>
              <a:gd name="connsiteY192" fmla="*/ 751488 h 1682495"/>
              <a:gd name="connsiteX193" fmla="*/ 3093392 w 8882887"/>
              <a:gd name="connsiteY193" fmla="*/ 768513 h 1682495"/>
              <a:gd name="connsiteX194" fmla="*/ 3132912 w 8882887"/>
              <a:gd name="connsiteY194" fmla="*/ 768513 h 1682495"/>
              <a:gd name="connsiteX195" fmla="*/ 3132912 w 8882887"/>
              <a:gd name="connsiteY195" fmla="*/ 813909 h 1682495"/>
              <a:gd name="connsiteX196" fmla="*/ 3134052 w 8882887"/>
              <a:gd name="connsiteY196" fmla="*/ 813909 h 1682495"/>
              <a:gd name="connsiteX197" fmla="*/ 3142032 w 8882887"/>
              <a:gd name="connsiteY197" fmla="*/ 813909 h 1682495"/>
              <a:gd name="connsiteX198" fmla="*/ 3142032 w 8882887"/>
              <a:gd name="connsiteY198" fmla="*/ 815531 h 1682495"/>
              <a:gd name="connsiteX199" fmla="*/ 3142032 w 8882887"/>
              <a:gd name="connsiteY199" fmla="*/ 826881 h 1682495"/>
              <a:gd name="connsiteX200" fmla="*/ 3148113 w 8882887"/>
              <a:gd name="connsiteY200" fmla="*/ 872277 h 1682495"/>
              <a:gd name="connsiteX201" fmla="*/ 3149253 w 8882887"/>
              <a:gd name="connsiteY201" fmla="*/ 872277 h 1682495"/>
              <a:gd name="connsiteX202" fmla="*/ 3157233 w 8882887"/>
              <a:gd name="connsiteY202" fmla="*/ 872277 h 1682495"/>
              <a:gd name="connsiteX203" fmla="*/ 3157233 w 8882887"/>
              <a:gd name="connsiteY203" fmla="*/ 873494 h 1682495"/>
              <a:gd name="connsiteX204" fmla="*/ 3157233 w 8882887"/>
              <a:gd name="connsiteY204" fmla="*/ 882006 h 1682495"/>
              <a:gd name="connsiteX205" fmla="*/ 3158753 w 8882887"/>
              <a:gd name="connsiteY205" fmla="*/ 882006 h 1682495"/>
              <a:gd name="connsiteX206" fmla="*/ 3169392 w 8882887"/>
              <a:gd name="connsiteY206" fmla="*/ 882006 h 1682495"/>
              <a:gd name="connsiteX207" fmla="*/ 3169392 w 8882887"/>
              <a:gd name="connsiteY207" fmla="*/ 927404 h 1682495"/>
              <a:gd name="connsiteX208" fmla="*/ 3172433 w 8882887"/>
              <a:gd name="connsiteY208" fmla="*/ 927404 h 1682495"/>
              <a:gd name="connsiteX209" fmla="*/ 3193713 w 8882887"/>
              <a:gd name="connsiteY209" fmla="*/ 927404 h 1682495"/>
              <a:gd name="connsiteX210" fmla="*/ 3193713 w 8882887"/>
              <a:gd name="connsiteY210" fmla="*/ 963072 h 1682495"/>
              <a:gd name="connsiteX211" fmla="*/ 3196754 w 8882887"/>
              <a:gd name="connsiteY211" fmla="*/ 965504 h 1682495"/>
              <a:gd name="connsiteX212" fmla="*/ 3196754 w 8882887"/>
              <a:gd name="connsiteY212" fmla="*/ 982529 h 1682495"/>
              <a:gd name="connsiteX213" fmla="*/ 3197894 w 8882887"/>
              <a:gd name="connsiteY213" fmla="*/ 982529 h 1682495"/>
              <a:gd name="connsiteX214" fmla="*/ 3205874 w 8882887"/>
              <a:gd name="connsiteY214" fmla="*/ 982529 h 1682495"/>
              <a:gd name="connsiteX215" fmla="*/ 3205874 w 8882887"/>
              <a:gd name="connsiteY215" fmla="*/ 1018197 h 1682495"/>
              <a:gd name="connsiteX216" fmla="*/ 3207773 w 8882887"/>
              <a:gd name="connsiteY216" fmla="*/ 1018197 h 1682495"/>
              <a:gd name="connsiteX217" fmla="*/ 3221073 w 8882887"/>
              <a:gd name="connsiteY217" fmla="*/ 1018197 h 1682495"/>
              <a:gd name="connsiteX218" fmla="*/ 3224114 w 8882887"/>
              <a:gd name="connsiteY218" fmla="*/ 1024278 h 1682495"/>
              <a:gd name="connsiteX219" fmla="*/ 3224114 w 8882887"/>
              <a:gd name="connsiteY219" fmla="*/ 1044140 h 1682495"/>
              <a:gd name="connsiteX220" fmla="*/ 3226394 w 8882887"/>
              <a:gd name="connsiteY220" fmla="*/ 1041302 h 1682495"/>
              <a:gd name="connsiteX221" fmla="*/ 3242354 w 8882887"/>
              <a:gd name="connsiteY221" fmla="*/ 1021440 h 1682495"/>
              <a:gd name="connsiteX222" fmla="*/ 3284915 w 8882887"/>
              <a:gd name="connsiteY222" fmla="*/ 1021440 h 1682495"/>
              <a:gd name="connsiteX223" fmla="*/ 3284915 w 8882887"/>
              <a:gd name="connsiteY223" fmla="*/ 1151147 h 1682495"/>
              <a:gd name="connsiteX224" fmla="*/ 3286055 w 8882887"/>
              <a:gd name="connsiteY224" fmla="*/ 1151147 h 1682495"/>
              <a:gd name="connsiteX225" fmla="*/ 3294035 w 8882887"/>
              <a:gd name="connsiteY225" fmla="*/ 1151147 h 1682495"/>
              <a:gd name="connsiteX226" fmla="*/ 3295175 w 8882887"/>
              <a:gd name="connsiteY226" fmla="*/ 1149120 h 1682495"/>
              <a:gd name="connsiteX227" fmla="*/ 3303155 w 8882887"/>
              <a:gd name="connsiteY227" fmla="*/ 1134933 h 1682495"/>
              <a:gd name="connsiteX228" fmla="*/ 3303155 w 8882887"/>
              <a:gd name="connsiteY228" fmla="*/ 1137771 h 1682495"/>
              <a:gd name="connsiteX229" fmla="*/ 3303155 w 8882887"/>
              <a:gd name="connsiteY229" fmla="*/ 1157633 h 1682495"/>
              <a:gd name="connsiteX230" fmla="*/ 3309234 w 8882887"/>
              <a:gd name="connsiteY230" fmla="*/ 1089537 h 1682495"/>
              <a:gd name="connsiteX231" fmla="*/ 3310374 w 8882887"/>
              <a:gd name="connsiteY231" fmla="*/ 1089537 h 1682495"/>
              <a:gd name="connsiteX232" fmla="*/ 3318354 w 8882887"/>
              <a:gd name="connsiteY232" fmla="*/ 1089537 h 1682495"/>
              <a:gd name="connsiteX233" fmla="*/ 3318354 w 8882887"/>
              <a:gd name="connsiteY233" fmla="*/ 992256 h 1682495"/>
              <a:gd name="connsiteX234" fmla="*/ 3319875 w 8882887"/>
              <a:gd name="connsiteY234" fmla="*/ 992256 h 1682495"/>
              <a:gd name="connsiteX235" fmla="*/ 3330515 w 8882887"/>
              <a:gd name="connsiteY235" fmla="*/ 992256 h 1682495"/>
              <a:gd name="connsiteX236" fmla="*/ 3348755 w 8882887"/>
              <a:gd name="connsiteY236" fmla="*/ 927404 h 1682495"/>
              <a:gd name="connsiteX237" fmla="*/ 3350655 w 8882887"/>
              <a:gd name="connsiteY237" fmla="*/ 927404 h 1682495"/>
              <a:gd name="connsiteX238" fmla="*/ 3363956 w 8882887"/>
              <a:gd name="connsiteY238" fmla="*/ 927404 h 1682495"/>
              <a:gd name="connsiteX239" fmla="*/ 3379155 w 8882887"/>
              <a:gd name="connsiteY239" fmla="*/ 992256 h 1682495"/>
              <a:gd name="connsiteX240" fmla="*/ 3380675 w 8882887"/>
              <a:gd name="connsiteY240" fmla="*/ 992256 h 1682495"/>
              <a:gd name="connsiteX241" fmla="*/ 3391316 w 8882887"/>
              <a:gd name="connsiteY241" fmla="*/ 992256 h 1682495"/>
              <a:gd name="connsiteX242" fmla="*/ 3391316 w 8882887"/>
              <a:gd name="connsiteY242" fmla="*/ 1050624 h 1682495"/>
              <a:gd name="connsiteX243" fmla="*/ 3393975 w 8882887"/>
              <a:gd name="connsiteY243" fmla="*/ 1050624 h 1682495"/>
              <a:gd name="connsiteX244" fmla="*/ 3412596 w 8882887"/>
              <a:gd name="connsiteY244" fmla="*/ 1050624 h 1682495"/>
              <a:gd name="connsiteX245" fmla="*/ 3412596 w 8882887"/>
              <a:gd name="connsiteY245" fmla="*/ 1053867 h 1682495"/>
              <a:gd name="connsiteX246" fmla="*/ 3412596 w 8882887"/>
              <a:gd name="connsiteY246" fmla="*/ 1076565 h 1682495"/>
              <a:gd name="connsiteX247" fmla="*/ 3418676 w 8882887"/>
              <a:gd name="connsiteY247" fmla="*/ 1073324 h 1682495"/>
              <a:gd name="connsiteX248" fmla="*/ 3418676 w 8882887"/>
              <a:gd name="connsiteY248" fmla="*/ 1050624 h 1682495"/>
              <a:gd name="connsiteX249" fmla="*/ 3420956 w 8882887"/>
              <a:gd name="connsiteY249" fmla="*/ 1050624 h 1682495"/>
              <a:gd name="connsiteX250" fmla="*/ 3436916 w 8882887"/>
              <a:gd name="connsiteY250" fmla="*/ 1050624 h 1682495"/>
              <a:gd name="connsiteX251" fmla="*/ 3436916 w 8882887"/>
              <a:gd name="connsiteY251" fmla="*/ 1053056 h 1682495"/>
              <a:gd name="connsiteX252" fmla="*/ 3436916 w 8882887"/>
              <a:gd name="connsiteY252" fmla="*/ 1070081 h 1682495"/>
              <a:gd name="connsiteX253" fmla="*/ 3482517 w 8882887"/>
              <a:gd name="connsiteY253" fmla="*/ 1070081 h 1682495"/>
              <a:gd name="connsiteX254" fmla="*/ 3482517 w 8882887"/>
              <a:gd name="connsiteY254" fmla="*/ 1014956 h 1682495"/>
              <a:gd name="connsiteX255" fmla="*/ 3484416 w 8882887"/>
              <a:gd name="connsiteY255" fmla="*/ 1014956 h 1682495"/>
              <a:gd name="connsiteX256" fmla="*/ 3497717 w 8882887"/>
              <a:gd name="connsiteY256" fmla="*/ 1014956 h 1682495"/>
              <a:gd name="connsiteX257" fmla="*/ 3497717 w 8882887"/>
              <a:gd name="connsiteY257" fmla="*/ 1047381 h 1682495"/>
              <a:gd name="connsiteX258" fmla="*/ 3500757 w 8882887"/>
              <a:gd name="connsiteY258" fmla="*/ 998742 h 1682495"/>
              <a:gd name="connsiteX259" fmla="*/ 3534197 w 8882887"/>
              <a:gd name="connsiteY259" fmla="*/ 998742 h 1682495"/>
              <a:gd name="connsiteX260" fmla="*/ 3534197 w 8882887"/>
              <a:gd name="connsiteY260" fmla="*/ 996309 h 1682495"/>
              <a:gd name="connsiteX261" fmla="*/ 3534197 w 8882887"/>
              <a:gd name="connsiteY261" fmla="*/ 979286 h 1682495"/>
              <a:gd name="connsiteX262" fmla="*/ 3535337 w 8882887"/>
              <a:gd name="connsiteY262" fmla="*/ 979286 h 1682495"/>
              <a:gd name="connsiteX263" fmla="*/ 3543317 w 8882887"/>
              <a:gd name="connsiteY263" fmla="*/ 979286 h 1682495"/>
              <a:gd name="connsiteX264" fmla="*/ 3543317 w 8882887"/>
              <a:gd name="connsiteY264" fmla="*/ 976449 h 1682495"/>
              <a:gd name="connsiteX265" fmla="*/ 3543317 w 8882887"/>
              <a:gd name="connsiteY265" fmla="*/ 956588 h 1682495"/>
              <a:gd name="connsiteX266" fmla="*/ 3549398 w 8882887"/>
              <a:gd name="connsiteY266" fmla="*/ 966315 h 1682495"/>
              <a:gd name="connsiteX267" fmla="*/ 3552818 w 8882887"/>
              <a:gd name="connsiteY267" fmla="*/ 966315 h 1682495"/>
              <a:gd name="connsiteX268" fmla="*/ 3576758 w 8882887"/>
              <a:gd name="connsiteY268" fmla="*/ 966315 h 1682495"/>
              <a:gd name="connsiteX269" fmla="*/ 3576758 w 8882887"/>
              <a:gd name="connsiteY269" fmla="*/ 965099 h 1682495"/>
              <a:gd name="connsiteX270" fmla="*/ 3576758 w 8882887"/>
              <a:gd name="connsiteY270" fmla="*/ 956588 h 1682495"/>
              <a:gd name="connsiteX271" fmla="*/ 3577898 w 8882887"/>
              <a:gd name="connsiteY271" fmla="*/ 956588 h 1682495"/>
              <a:gd name="connsiteX272" fmla="*/ 3585878 w 8882887"/>
              <a:gd name="connsiteY272" fmla="*/ 956588 h 1682495"/>
              <a:gd name="connsiteX273" fmla="*/ 3585878 w 8882887"/>
              <a:gd name="connsiteY273" fmla="*/ 958614 h 1682495"/>
              <a:gd name="connsiteX274" fmla="*/ 3585878 w 8882887"/>
              <a:gd name="connsiteY274" fmla="*/ 972801 h 1682495"/>
              <a:gd name="connsiteX275" fmla="*/ 3643638 w 8882887"/>
              <a:gd name="connsiteY275" fmla="*/ 972801 h 1682495"/>
              <a:gd name="connsiteX276" fmla="*/ 3643638 w 8882887"/>
              <a:gd name="connsiteY276" fmla="*/ 1180331 h 1682495"/>
              <a:gd name="connsiteX277" fmla="*/ 3645918 w 8882887"/>
              <a:gd name="connsiteY277" fmla="*/ 1180331 h 1682495"/>
              <a:gd name="connsiteX278" fmla="*/ 3661878 w 8882887"/>
              <a:gd name="connsiteY278" fmla="*/ 1180331 h 1682495"/>
              <a:gd name="connsiteX279" fmla="*/ 3661878 w 8882887"/>
              <a:gd name="connsiteY279" fmla="*/ 1160876 h 1682495"/>
              <a:gd name="connsiteX280" fmla="*/ 3667959 w 8882887"/>
              <a:gd name="connsiteY280" fmla="*/ 1160876 h 1682495"/>
              <a:gd name="connsiteX281" fmla="*/ 3667959 w 8882887"/>
              <a:gd name="connsiteY281" fmla="*/ 1180331 h 1682495"/>
              <a:gd name="connsiteX282" fmla="*/ 3713559 w 8882887"/>
              <a:gd name="connsiteY282" fmla="*/ 1180331 h 1682495"/>
              <a:gd name="connsiteX283" fmla="*/ 3713559 w 8882887"/>
              <a:gd name="connsiteY283" fmla="*/ 1134933 h 1682495"/>
              <a:gd name="connsiteX284" fmla="*/ 3731799 w 8882887"/>
              <a:gd name="connsiteY284" fmla="*/ 1134933 h 1682495"/>
              <a:gd name="connsiteX285" fmla="*/ 3750039 w 8882887"/>
              <a:gd name="connsiteY285" fmla="*/ 1131692 h 1682495"/>
              <a:gd name="connsiteX286" fmla="*/ 3756120 w 8882887"/>
              <a:gd name="connsiteY286" fmla="*/ 1134933 h 1682495"/>
              <a:gd name="connsiteX287" fmla="*/ 3771320 w 8882887"/>
              <a:gd name="connsiteY287" fmla="*/ 1134933 h 1682495"/>
              <a:gd name="connsiteX288" fmla="*/ 3771320 w 8882887"/>
              <a:gd name="connsiteY288" fmla="*/ 1180331 h 1682495"/>
              <a:gd name="connsiteX289" fmla="*/ 3783480 w 8882887"/>
              <a:gd name="connsiteY289" fmla="*/ 1180331 h 1682495"/>
              <a:gd name="connsiteX290" fmla="*/ 3783480 w 8882887"/>
              <a:gd name="connsiteY290" fmla="*/ 1206273 h 1682495"/>
              <a:gd name="connsiteX291" fmla="*/ 3797484 w 8882887"/>
              <a:gd name="connsiteY291" fmla="*/ 1207631 h 1682495"/>
              <a:gd name="connsiteX292" fmla="*/ 3816921 w 8882887"/>
              <a:gd name="connsiteY292" fmla="*/ 1207631 h 1682495"/>
              <a:gd name="connsiteX293" fmla="*/ 3816921 w 8882887"/>
              <a:gd name="connsiteY293" fmla="*/ 1183574 h 1682495"/>
              <a:gd name="connsiteX294" fmla="*/ 3918855 w 8882887"/>
              <a:gd name="connsiteY294" fmla="*/ 1183574 h 1682495"/>
              <a:gd name="connsiteX295" fmla="*/ 3918855 w 8882887"/>
              <a:gd name="connsiteY295" fmla="*/ 1055694 h 1682495"/>
              <a:gd name="connsiteX296" fmla="*/ 4026867 w 8882887"/>
              <a:gd name="connsiteY296" fmla="*/ 1055694 h 1682495"/>
              <a:gd name="connsiteX297" fmla="*/ 4026867 w 8882887"/>
              <a:gd name="connsiteY297" fmla="*/ 1173846 h 1682495"/>
              <a:gd name="connsiteX298" fmla="*/ 4029723 w 8882887"/>
              <a:gd name="connsiteY298" fmla="*/ 1173846 h 1682495"/>
              <a:gd name="connsiteX299" fmla="*/ 4031586 w 8882887"/>
              <a:gd name="connsiteY299" fmla="*/ 1207631 h 1682495"/>
              <a:gd name="connsiteX300" fmla="*/ 4046100 w 8882887"/>
              <a:gd name="connsiteY300" fmla="*/ 1207631 h 1682495"/>
              <a:gd name="connsiteX301" fmla="*/ 4047963 w 8882887"/>
              <a:gd name="connsiteY301" fmla="*/ 1173846 h 1682495"/>
              <a:gd name="connsiteX302" fmla="*/ 4057083 w 8882887"/>
              <a:gd name="connsiteY302" fmla="*/ 1173846 h 1682495"/>
              <a:gd name="connsiteX303" fmla="*/ 4058946 w 8882887"/>
              <a:gd name="connsiteY303" fmla="*/ 1207631 h 1682495"/>
              <a:gd name="connsiteX304" fmla="*/ 4134879 w 8882887"/>
              <a:gd name="connsiteY304" fmla="*/ 1207631 h 1682495"/>
              <a:gd name="connsiteX305" fmla="*/ 4134879 w 8882887"/>
              <a:gd name="connsiteY305" fmla="*/ 963089 h 1682495"/>
              <a:gd name="connsiteX306" fmla="*/ 4430870 w 8882887"/>
              <a:gd name="connsiteY306" fmla="*/ 963089 h 1682495"/>
              <a:gd name="connsiteX307" fmla="*/ 4430870 w 8882887"/>
              <a:gd name="connsiteY307" fmla="*/ 1207631 h 1682495"/>
              <a:gd name="connsiteX308" fmla="*/ 4458915 w 8882887"/>
              <a:gd name="connsiteY308" fmla="*/ 1207631 h 1682495"/>
              <a:gd name="connsiteX309" fmla="*/ 4458915 w 8882887"/>
              <a:gd name="connsiteY309" fmla="*/ 1083591 h 1682495"/>
              <a:gd name="connsiteX310" fmla="*/ 4601595 w 8882887"/>
              <a:gd name="connsiteY310" fmla="*/ 1083591 h 1682495"/>
              <a:gd name="connsiteX311" fmla="*/ 4619491 w 8882887"/>
              <a:gd name="connsiteY311" fmla="*/ 606380 h 1682495"/>
              <a:gd name="connsiteX312" fmla="*/ 4601251 w 8882887"/>
              <a:gd name="connsiteY312" fmla="*/ 573953 h 1682495"/>
              <a:gd name="connsiteX313" fmla="*/ 4592131 w 8882887"/>
              <a:gd name="connsiteY313" fmla="*/ 567467 h 1682495"/>
              <a:gd name="connsiteX314" fmla="*/ 4604291 w 8882887"/>
              <a:gd name="connsiteY314" fmla="*/ 531798 h 1682495"/>
              <a:gd name="connsiteX315" fmla="*/ 4604291 w 8882887"/>
              <a:gd name="connsiteY315" fmla="*/ 505857 h 1682495"/>
              <a:gd name="connsiteX316" fmla="*/ 4625571 w 8882887"/>
              <a:gd name="connsiteY316" fmla="*/ 505857 h 1682495"/>
              <a:gd name="connsiteX317" fmla="*/ 4625571 w 8882887"/>
              <a:gd name="connsiteY317" fmla="*/ 473430 h 1682495"/>
              <a:gd name="connsiteX318" fmla="*/ 4628611 w 8882887"/>
              <a:gd name="connsiteY318" fmla="*/ 466944 h 1682495"/>
              <a:gd name="connsiteX319" fmla="*/ 4628611 w 8882887"/>
              <a:gd name="connsiteY319" fmla="*/ 350208 h 1682495"/>
              <a:gd name="connsiteX320" fmla="*/ 4625571 w 8882887"/>
              <a:gd name="connsiteY320" fmla="*/ 340481 h 1682495"/>
              <a:gd name="connsiteX321" fmla="*/ 4634691 w 8882887"/>
              <a:gd name="connsiteY321" fmla="*/ 330752 h 1682495"/>
              <a:gd name="connsiteX322" fmla="*/ 4634691 w 8882887"/>
              <a:gd name="connsiteY322" fmla="*/ 243200 h 1682495"/>
              <a:gd name="connsiteX323" fmla="*/ 4637731 w 8882887"/>
              <a:gd name="connsiteY323" fmla="*/ 236715 h 1682495"/>
              <a:gd name="connsiteX324" fmla="*/ 4637731 w 8882887"/>
              <a:gd name="connsiteY324" fmla="*/ 152406 h 1682495"/>
              <a:gd name="connsiteX325" fmla="*/ 4640771 w 8882887"/>
              <a:gd name="connsiteY325" fmla="*/ 123222 h 1682495"/>
              <a:gd name="connsiteX326" fmla="*/ 4646851 w 8882887"/>
              <a:gd name="connsiteY326" fmla="*/ 149163 h 1682495"/>
              <a:gd name="connsiteX327" fmla="*/ 4649891 w 8882887"/>
              <a:gd name="connsiteY327" fmla="*/ 236715 h 1682495"/>
              <a:gd name="connsiteX328" fmla="*/ 4652931 w 8882887"/>
              <a:gd name="connsiteY328" fmla="*/ 330752 h 1682495"/>
              <a:gd name="connsiteX329" fmla="*/ 4662051 w 8882887"/>
              <a:gd name="connsiteY329" fmla="*/ 340481 h 1682495"/>
              <a:gd name="connsiteX330" fmla="*/ 4659011 w 8882887"/>
              <a:gd name="connsiteY330" fmla="*/ 350208 h 1682495"/>
              <a:gd name="connsiteX331" fmla="*/ 4659011 w 8882887"/>
              <a:gd name="connsiteY331" fmla="*/ 466944 h 1682495"/>
              <a:gd name="connsiteX332" fmla="*/ 4662051 w 8882887"/>
              <a:gd name="connsiteY332" fmla="*/ 473430 h 1682495"/>
              <a:gd name="connsiteX333" fmla="*/ 4662051 w 8882887"/>
              <a:gd name="connsiteY333" fmla="*/ 505857 h 1682495"/>
              <a:gd name="connsiteX334" fmla="*/ 4683331 w 8882887"/>
              <a:gd name="connsiteY334" fmla="*/ 505857 h 1682495"/>
              <a:gd name="connsiteX335" fmla="*/ 4683331 w 8882887"/>
              <a:gd name="connsiteY335" fmla="*/ 531798 h 1682495"/>
              <a:gd name="connsiteX336" fmla="*/ 4695493 w 8882887"/>
              <a:gd name="connsiteY336" fmla="*/ 567467 h 1682495"/>
              <a:gd name="connsiteX337" fmla="*/ 4686373 w 8882887"/>
              <a:gd name="connsiteY337" fmla="*/ 573953 h 1682495"/>
              <a:gd name="connsiteX338" fmla="*/ 4668131 w 8882887"/>
              <a:gd name="connsiteY338" fmla="*/ 606380 h 1682495"/>
              <a:gd name="connsiteX339" fmla="*/ 4680291 w 8882887"/>
              <a:gd name="connsiteY339" fmla="*/ 985772 h 1682495"/>
              <a:gd name="connsiteX340" fmla="*/ 4777573 w 8882887"/>
              <a:gd name="connsiteY340" fmla="*/ 985772 h 1682495"/>
              <a:gd name="connsiteX341" fmla="*/ 4777573 w 8882887"/>
              <a:gd name="connsiteY341" fmla="*/ 1099265 h 1682495"/>
              <a:gd name="connsiteX342" fmla="*/ 4789733 w 8882887"/>
              <a:gd name="connsiteY342" fmla="*/ 1099265 h 1682495"/>
              <a:gd name="connsiteX343" fmla="*/ 4792773 w 8882887"/>
              <a:gd name="connsiteY343" fmla="*/ 1089537 h 1682495"/>
              <a:gd name="connsiteX344" fmla="*/ 4801893 w 8882887"/>
              <a:gd name="connsiteY344" fmla="*/ 1089537 h 1682495"/>
              <a:gd name="connsiteX345" fmla="*/ 4804935 w 8882887"/>
              <a:gd name="connsiteY345" fmla="*/ 1102508 h 1682495"/>
              <a:gd name="connsiteX346" fmla="*/ 4823175 w 8882887"/>
              <a:gd name="connsiteY346" fmla="*/ 1102508 h 1682495"/>
              <a:gd name="connsiteX347" fmla="*/ 4823175 w 8882887"/>
              <a:gd name="connsiteY347" fmla="*/ 1092779 h 1682495"/>
              <a:gd name="connsiteX348" fmla="*/ 4856613 w 8882887"/>
              <a:gd name="connsiteY348" fmla="*/ 1092779 h 1682495"/>
              <a:gd name="connsiteX349" fmla="*/ 4856613 w 8882887"/>
              <a:gd name="connsiteY349" fmla="*/ 1102508 h 1682495"/>
              <a:gd name="connsiteX350" fmla="*/ 4887015 w 8882887"/>
              <a:gd name="connsiteY350" fmla="*/ 1102508 h 1682495"/>
              <a:gd name="connsiteX351" fmla="*/ 4887015 w 8882887"/>
              <a:gd name="connsiteY351" fmla="*/ 1170603 h 1682495"/>
              <a:gd name="connsiteX352" fmla="*/ 4908295 w 8882887"/>
              <a:gd name="connsiteY352" fmla="*/ 1170603 h 1682495"/>
              <a:gd name="connsiteX353" fmla="*/ 4908295 w 8882887"/>
              <a:gd name="connsiteY353" fmla="*/ 1151147 h 1682495"/>
              <a:gd name="connsiteX354" fmla="*/ 4932615 w 8882887"/>
              <a:gd name="connsiteY354" fmla="*/ 1151147 h 1682495"/>
              <a:gd name="connsiteX355" fmla="*/ 4932615 w 8882887"/>
              <a:gd name="connsiteY355" fmla="*/ 882006 h 1682495"/>
              <a:gd name="connsiteX356" fmla="*/ 4941735 w 8882887"/>
              <a:gd name="connsiteY356" fmla="*/ 872277 h 1682495"/>
              <a:gd name="connsiteX357" fmla="*/ 5051177 w 8882887"/>
              <a:gd name="connsiteY357" fmla="*/ 872277 h 1682495"/>
              <a:gd name="connsiteX358" fmla="*/ 5051177 w 8882887"/>
              <a:gd name="connsiteY358" fmla="*/ 885249 h 1682495"/>
              <a:gd name="connsiteX359" fmla="*/ 5066377 w 8882887"/>
              <a:gd name="connsiteY359" fmla="*/ 885249 h 1682495"/>
              <a:gd name="connsiteX360" fmla="*/ 5066377 w 8882887"/>
              <a:gd name="connsiteY360" fmla="*/ 1057110 h 1682495"/>
              <a:gd name="connsiteX361" fmla="*/ 5099817 w 8882887"/>
              <a:gd name="connsiteY361" fmla="*/ 1057110 h 1682495"/>
              <a:gd name="connsiteX362" fmla="*/ 5099817 w 8882887"/>
              <a:gd name="connsiteY362" fmla="*/ 956588 h 1682495"/>
              <a:gd name="connsiteX363" fmla="*/ 5139339 w 8882887"/>
              <a:gd name="connsiteY363" fmla="*/ 956588 h 1682495"/>
              <a:gd name="connsiteX364" fmla="*/ 5145417 w 8882887"/>
              <a:gd name="connsiteY364" fmla="*/ 950102 h 1682495"/>
              <a:gd name="connsiteX365" fmla="*/ 5157579 w 8882887"/>
              <a:gd name="connsiteY365" fmla="*/ 950102 h 1682495"/>
              <a:gd name="connsiteX366" fmla="*/ 5163657 w 8882887"/>
              <a:gd name="connsiteY366" fmla="*/ 956588 h 1682495"/>
              <a:gd name="connsiteX367" fmla="*/ 5197099 w 8882887"/>
              <a:gd name="connsiteY367" fmla="*/ 956588 h 1682495"/>
              <a:gd name="connsiteX368" fmla="*/ 5197099 w 8882887"/>
              <a:gd name="connsiteY368" fmla="*/ 781484 h 1682495"/>
              <a:gd name="connsiteX369" fmla="*/ 5282219 w 8882887"/>
              <a:gd name="connsiteY369" fmla="*/ 765270 h 1682495"/>
              <a:gd name="connsiteX370" fmla="*/ 5282219 w 8882887"/>
              <a:gd name="connsiteY370" fmla="*/ 766892 h 1682495"/>
              <a:gd name="connsiteX371" fmla="*/ 5282219 w 8882887"/>
              <a:gd name="connsiteY371" fmla="*/ 778241 h 1682495"/>
              <a:gd name="connsiteX372" fmla="*/ 5321739 w 8882887"/>
              <a:gd name="connsiteY372" fmla="*/ 778241 h 1682495"/>
              <a:gd name="connsiteX373" fmla="*/ 5321739 w 8882887"/>
              <a:gd name="connsiteY373" fmla="*/ 1160876 h 1682495"/>
              <a:gd name="connsiteX374" fmla="*/ 5355181 w 8882887"/>
              <a:gd name="connsiteY374" fmla="*/ 1160876 h 1682495"/>
              <a:gd name="connsiteX375" fmla="*/ 5355181 w 8882887"/>
              <a:gd name="connsiteY375" fmla="*/ 1154390 h 1682495"/>
              <a:gd name="connsiteX376" fmla="*/ 5373421 w 8882887"/>
              <a:gd name="connsiteY376" fmla="*/ 1154390 h 1682495"/>
              <a:gd name="connsiteX377" fmla="*/ 5373421 w 8882887"/>
              <a:gd name="connsiteY377" fmla="*/ 1160876 h 1682495"/>
              <a:gd name="connsiteX378" fmla="*/ 5409901 w 8882887"/>
              <a:gd name="connsiteY378" fmla="*/ 1160876 h 1682495"/>
              <a:gd name="connsiteX379" fmla="*/ 5409901 w 8882887"/>
              <a:gd name="connsiteY379" fmla="*/ 1141419 h 1682495"/>
              <a:gd name="connsiteX380" fmla="*/ 5452461 w 8882887"/>
              <a:gd name="connsiteY380" fmla="*/ 1141419 h 1682495"/>
              <a:gd name="connsiteX381" fmla="*/ 5470701 w 8882887"/>
              <a:gd name="connsiteY381" fmla="*/ 1134933 h 1682495"/>
              <a:gd name="connsiteX382" fmla="*/ 5501103 w 8882887"/>
              <a:gd name="connsiteY382" fmla="*/ 1141419 h 1682495"/>
              <a:gd name="connsiteX383" fmla="*/ 5501103 w 8882887"/>
              <a:gd name="connsiteY383" fmla="*/ 1115478 h 1682495"/>
              <a:gd name="connsiteX384" fmla="*/ 5513263 w 8882887"/>
              <a:gd name="connsiteY384" fmla="*/ 1115478 h 1682495"/>
              <a:gd name="connsiteX385" fmla="*/ 5513263 w 8882887"/>
              <a:gd name="connsiteY385" fmla="*/ 1096022 h 1682495"/>
              <a:gd name="connsiteX386" fmla="*/ 5598383 w 8882887"/>
              <a:gd name="connsiteY386" fmla="*/ 1096022 h 1682495"/>
              <a:gd name="connsiteX387" fmla="*/ 5598383 w 8882887"/>
              <a:gd name="connsiteY387" fmla="*/ 1050624 h 1682495"/>
              <a:gd name="connsiteX388" fmla="*/ 5625743 w 8882887"/>
              <a:gd name="connsiteY388" fmla="*/ 1050624 h 1682495"/>
              <a:gd name="connsiteX389" fmla="*/ 5625743 w 8882887"/>
              <a:gd name="connsiteY389" fmla="*/ 1040897 h 1682495"/>
              <a:gd name="connsiteX390" fmla="*/ 5643983 w 8882887"/>
              <a:gd name="connsiteY390" fmla="*/ 1040897 h 1682495"/>
              <a:gd name="connsiteX391" fmla="*/ 5643983 w 8882887"/>
              <a:gd name="connsiteY391" fmla="*/ 1050624 h 1682495"/>
              <a:gd name="connsiteX392" fmla="*/ 5668303 w 8882887"/>
              <a:gd name="connsiteY392" fmla="*/ 1050624 h 1682495"/>
              <a:gd name="connsiteX393" fmla="*/ 5668303 w 8882887"/>
              <a:gd name="connsiteY393" fmla="*/ 1125206 h 1682495"/>
              <a:gd name="connsiteX394" fmla="*/ 5716945 w 8882887"/>
              <a:gd name="connsiteY394" fmla="*/ 1125206 h 1682495"/>
              <a:gd name="connsiteX395" fmla="*/ 5716945 w 8882887"/>
              <a:gd name="connsiteY395" fmla="*/ 1086294 h 1682495"/>
              <a:gd name="connsiteX396" fmla="*/ 5774705 w 8882887"/>
              <a:gd name="connsiteY396" fmla="*/ 1086294 h 1682495"/>
              <a:gd name="connsiteX397" fmla="*/ 5774705 w 8882887"/>
              <a:gd name="connsiteY397" fmla="*/ 1040897 h 1682495"/>
              <a:gd name="connsiteX398" fmla="*/ 5847667 w 8882887"/>
              <a:gd name="connsiteY398" fmla="*/ 1040897 h 1682495"/>
              <a:gd name="connsiteX399" fmla="*/ 5847667 w 8882887"/>
              <a:gd name="connsiteY399" fmla="*/ 1207631 h 1682495"/>
              <a:gd name="connsiteX400" fmla="*/ 5847667 w 8882887"/>
              <a:gd name="connsiteY400" fmla="*/ 1228299 h 1682495"/>
              <a:gd name="connsiteX401" fmla="*/ 5946479 w 8882887"/>
              <a:gd name="connsiteY401" fmla="*/ 1228299 h 1682495"/>
              <a:gd name="connsiteX402" fmla="*/ 5946479 w 8882887"/>
              <a:gd name="connsiteY402" fmla="*/ 1386957 h 1682495"/>
              <a:gd name="connsiteX403" fmla="*/ 5946479 w 8882887"/>
              <a:gd name="connsiteY403" fmla="*/ 1421828 h 1682495"/>
              <a:gd name="connsiteX404" fmla="*/ 5968919 w 8882887"/>
              <a:gd name="connsiteY404" fmla="*/ 1421828 h 1682495"/>
              <a:gd name="connsiteX405" fmla="*/ 5968919 w 8882887"/>
              <a:gd name="connsiteY405" fmla="*/ 1420085 h 1682495"/>
              <a:gd name="connsiteX406" fmla="*/ 5968919 w 8882887"/>
              <a:gd name="connsiteY406" fmla="*/ 1407881 h 1682495"/>
              <a:gd name="connsiteX407" fmla="*/ 6035789 w 8882887"/>
              <a:gd name="connsiteY407" fmla="*/ 1407881 h 1682495"/>
              <a:gd name="connsiteX408" fmla="*/ 6035789 w 8882887"/>
              <a:gd name="connsiteY408" fmla="*/ 1439262 h 1682495"/>
              <a:gd name="connsiteX409" fmla="*/ 6039131 w 8882887"/>
              <a:gd name="connsiteY409" fmla="*/ 1441007 h 1682495"/>
              <a:gd name="connsiteX410" fmla="*/ 6062537 w 8882887"/>
              <a:gd name="connsiteY410" fmla="*/ 1453211 h 1682495"/>
              <a:gd name="connsiteX411" fmla="*/ 6062537 w 8882887"/>
              <a:gd name="connsiteY411" fmla="*/ 1498541 h 1682495"/>
              <a:gd name="connsiteX412" fmla="*/ 6064627 w 8882887"/>
              <a:gd name="connsiteY412" fmla="*/ 1499414 h 1682495"/>
              <a:gd name="connsiteX413" fmla="*/ 6079255 w 8882887"/>
              <a:gd name="connsiteY413" fmla="*/ 1505516 h 1682495"/>
              <a:gd name="connsiteX414" fmla="*/ 6079255 w 8882887"/>
              <a:gd name="connsiteY414" fmla="*/ 1503773 h 1682495"/>
              <a:gd name="connsiteX415" fmla="*/ 6079255 w 8882887"/>
              <a:gd name="connsiteY415" fmla="*/ 1491567 h 1682495"/>
              <a:gd name="connsiteX416" fmla="*/ 6080927 w 8882887"/>
              <a:gd name="connsiteY416" fmla="*/ 1491567 h 1682495"/>
              <a:gd name="connsiteX417" fmla="*/ 6092629 w 8882887"/>
              <a:gd name="connsiteY417" fmla="*/ 1491567 h 1682495"/>
              <a:gd name="connsiteX418" fmla="*/ 6092629 w 8882887"/>
              <a:gd name="connsiteY418" fmla="*/ 1490259 h 1682495"/>
              <a:gd name="connsiteX419" fmla="*/ 6092629 w 8882887"/>
              <a:gd name="connsiteY419" fmla="*/ 1481106 h 1682495"/>
              <a:gd name="connsiteX420" fmla="*/ 6090957 w 8882887"/>
              <a:gd name="connsiteY420" fmla="*/ 1481106 h 1682495"/>
              <a:gd name="connsiteX421" fmla="*/ 6079255 w 8882887"/>
              <a:gd name="connsiteY421" fmla="*/ 1481106 h 1682495"/>
              <a:gd name="connsiteX422" fmla="*/ 6079255 w 8882887"/>
              <a:gd name="connsiteY422" fmla="*/ 1479363 h 1682495"/>
              <a:gd name="connsiteX423" fmla="*/ 6079255 w 8882887"/>
              <a:gd name="connsiteY423" fmla="*/ 1467159 h 1682495"/>
              <a:gd name="connsiteX424" fmla="*/ 6080927 w 8882887"/>
              <a:gd name="connsiteY424" fmla="*/ 1467159 h 1682495"/>
              <a:gd name="connsiteX425" fmla="*/ 6092629 w 8882887"/>
              <a:gd name="connsiteY425" fmla="*/ 1467159 h 1682495"/>
              <a:gd name="connsiteX426" fmla="*/ 6092629 w 8882887"/>
              <a:gd name="connsiteY426" fmla="*/ 1465415 h 1682495"/>
              <a:gd name="connsiteX427" fmla="*/ 6092629 w 8882887"/>
              <a:gd name="connsiteY427" fmla="*/ 1453211 h 1682495"/>
              <a:gd name="connsiteX428" fmla="*/ 6090957 w 8882887"/>
              <a:gd name="connsiteY428" fmla="*/ 1453211 h 1682495"/>
              <a:gd name="connsiteX429" fmla="*/ 6079255 w 8882887"/>
              <a:gd name="connsiteY429" fmla="*/ 1453211 h 1682495"/>
              <a:gd name="connsiteX430" fmla="*/ 6079255 w 8882887"/>
              <a:gd name="connsiteY430" fmla="*/ 1451468 h 1682495"/>
              <a:gd name="connsiteX431" fmla="*/ 6079255 w 8882887"/>
              <a:gd name="connsiteY431" fmla="*/ 1439262 h 1682495"/>
              <a:gd name="connsiteX432" fmla="*/ 6080927 w 8882887"/>
              <a:gd name="connsiteY432" fmla="*/ 1439262 h 1682495"/>
              <a:gd name="connsiteX433" fmla="*/ 6092629 w 8882887"/>
              <a:gd name="connsiteY433" fmla="*/ 1439262 h 1682495"/>
              <a:gd name="connsiteX434" fmla="*/ 6092629 w 8882887"/>
              <a:gd name="connsiteY434" fmla="*/ 1437956 h 1682495"/>
              <a:gd name="connsiteX435" fmla="*/ 6092629 w 8882887"/>
              <a:gd name="connsiteY435" fmla="*/ 1428803 h 1682495"/>
              <a:gd name="connsiteX436" fmla="*/ 6090957 w 8882887"/>
              <a:gd name="connsiteY436" fmla="*/ 1428803 h 1682495"/>
              <a:gd name="connsiteX437" fmla="*/ 6079255 w 8882887"/>
              <a:gd name="connsiteY437" fmla="*/ 1428803 h 1682495"/>
              <a:gd name="connsiteX438" fmla="*/ 6079255 w 8882887"/>
              <a:gd name="connsiteY438" fmla="*/ 1427058 h 1682495"/>
              <a:gd name="connsiteX439" fmla="*/ 6079255 w 8882887"/>
              <a:gd name="connsiteY439" fmla="*/ 1414854 h 1682495"/>
              <a:gd name="connsiteX440" fmla="*/ 6080927 w 8882887"/>
              <a:gd name="connsiteY440" fmla="*/ 1414854 h 1682495"/>
              <a:gd name="connsiteX441" fmla="*/ 6092629 w 8882887"/>
              <a:gd name="connsiteY441" fmla="*/ 1414854 h 1682495"/>
              <a:gd name="connsiteX442" fmla="*/ 6092629 w 8882887"/>
              <a:gd name="connsiteY442" fmla="*/ 1413111 h 1682495"/>
              <a:gd name="connsiteX443" fmla="*/ 6092629 w 8882887"/>
              <a:gd name="connsiteY443" fmla="*/ 1400906 h 1682495"/>
              <a:gd name="connsiteX444" fmla="*/ 6090957 w 8882887"/>
              <a:gd name="connsiteY444" fmla="*/ 1400906 h 1682495"/>
              <a:gd name="connsiteX445" fmla="*/ 6079255 w 8882887"/>
              <a:gd name="connsiteY445" fmla="*/ 1400906 h 1682495"/>
              <a:gd name="connsiteX446" fmla="*/ 6079255 w 8882887"/>
              <a:gd name="connsiteY446" fmla="*/ 1399599 h 1682495"/>
              <a:gd name="connsiteX447" fmla="*/ 6079255 w 8882887"/>
              <a:gd name="connsiteY447" fmla="*/ 1390445 h 1682495"/>
              <a:gd name="connsiteX448" fmla="*/ 6080927 w 8882887"/>
              <a:gd name="connsiteY448" fmla="*/ 1390445 h 1682495"/>
              <a:gd name="connsiteX449" fmla="*/ 6092629 w 8882887"/>
              <a:gd name="connsiteY449" fmla="*/ 1390445 h 1682495"/>
              <a:gd name="connsiteX450" fmla="*/ 6092629 w 8882887"/>
              <a:gd name="connsiteY450" fmla="*/ 1388702 h 1682495"/>
              <a:gd name="connsiteX451" fmla="*/ 6092629 w 8882887"/>
              <a:gd name="connsiteY451" fmla="*/ 1376498 h 1682495"/>
              <a:gd name="connsiteX452" fmla="*/ 6090957 w 8882887"/>
              <a:gd name="connsiteY452" fmla="*/ 1376498 h 1682495"/>
              <a:gd name="connsiteX453" fmla="*/ 6079255 w 8882887"/>
              <a:gd name="connsiteY453" fmla="*/ 1376498 h 1682495"/>
              <a:gd name="connsiteX454" fmla="*/ 6079255 w 8882887"/>
              <a:gd name="connsiteY454" fmla="*/ 1374755 h 1682495"/>
              <a:gd name="connsiteX455" fmla="*/ 6079255 w 8882887"/>
              <a:gd name="connsiteY455" fmla="*/ 1362549 h 1682495"/>
              <a:gd name="connsiteX456" fmla="*/ 6080927 w 8882887"/>
              <a:gd name="connsiteY456" fmla="*/ 1362549 h 1682495"/>
              <a:gd name="connsiteX457" fmla="*/ 6092629 w 8882887"/>
              <a:gd name="connsiteY457" fmla="*/ 1362549 h 1682495"/>
              <a:gd name="connsiteX458" fmla="*/ 6092629 w 8882887"/>
              <a:gd name="connsiteY458" fmla="*/ 1360806 h 1682495"/>
              <a:gd name="connsiteX459" fmla="*/ 6092629 w 8882887"/>
              <a:gd name="connsiteY459" fmla="*/ 1348602 h 1682495"/>
              <a:gd name="connsiteX460" fmla="*/ 6090957 w 8882887"/>
              <a:gd name="connsiteY460" fmla="*/ 1348602 h 1682495"/>
              <a:gd name="connsiteX461" fmla="*/ 6079255 w 8882887"/>
              <a:gd name="connsiteY461" fmla="*/ 1348602 h 1682495"/>
              <a:gd name="connsiteX462" fmla="*/ 6079255 w 8882887"/>
              <a:gd name="connsiteY462" fmla="*/ 1347294 h 1682495"/>
              <a:gd name="connsiteX463" fmla="*/ 6079255 w 8882887"/>
              <a:gd name="connsiteY463" fmla="*/ 1338141 h 1682495"/>
              <a:gd name="connsiteX464" fmla="*/ 6080927 w 8882887"/>
              <a:gd name="connsiteY464" fmla="*/ 1338141 h 1682495"/>
              <a:gd name="connsiteX465" fmla="*/ 6092629 w 8882887"/>
              <a:gd name="connsiteY465" fmla="*/ 1338141 h 1682495"/>
              <a:gd name="connsiteX466" fmla="*/ 6092629 w 8882887"/>
              <a:gd name="connsiteY466" fmla="*/ 1336397 h 1682495"/>
              <a:gd name="connsiteX467" fmla="*/ 6092629 w 8882887"/>
              <a:gd name="connsiteY467" fmla="*/ 1324193 h 1682495"/>
              <a:gd name="connsiteX468" fmla="*/ 6090957 w 8882887"/>
              <a:gd name="connsiteY468" fmla="*/ 1324193 h 1682495"/>
              <a:gd name="connsiteX469" fmla="*/ 6079255 w 8882887"/>
              <a:gd name="connsiteY469" fmla="*/ 1324193 h 1682495"/>
              <a:gd name="connsiteX470" fmla="*/ 6079255 w 8882887"/>
              <a:gd name="connsiteY470" fmla="*/ 1322450 h 1682495"/>
              <a:gd name="connsiteX471" fmla="*/ 6079255 w 8882887"/>
              <a:gd name="connsiteY471" fmla="*/ 1310244 h 1682495"/>
              <a:gd name="connsiteX472" fmla="*/ 6080927 w 8882887"/>
              <a:gd name="connsiteY472" fmla="*/ 1310244 h 1682495"/>
              <a:gd name="connsiteX473" fmla="*/ 6092629 w 8882887"/>
              <a:gd name="connsiteY473" fmla="*/ 1310244 h 1682495"/>
              <a:gd name="connsiteX474" fmla="*/ 6092629 w 8882887"/>
              <a:gd name="connsiteY474" fmla="*/ 1308938 h 1682495"/>
              <a:gd name="connsiteX475" fmla="*/ 6092629 w 8882887"/>
              <a:gd name="connsiteY475" fmla="*/ 1299785 h 1682495"/>
              <a:gd name="connsiteX476" fmla="*/ 6090957 w 8882887"/>
              <a:gd name="connsiteY476" fmla="*/ 1299785 h 1682495"/>
              <a:gd name="connsiteX477" fmla="*/ 6079255 w 8882887"/>
              <a:gd name="connsiteY477" fmla="*/ 1299785 h 1682495"/>
              <a:gd name="connsiteX478" fmla="*/ 6079255 w 8882887"/>
              <a:gd name="connsiteY478" fmla="*/ 1298040 h 1682495"/>
              <a:gd name="connsiteX479" fmla="*/ 6079255 w 8882887"/>
              <a:gd name="connsiteY479" fmla="*/ 1285836 h 1682495"/>
              <a:gd name="connsiteX480" fmla="*/ 6080927 w 8882887"/>
              <a:gd name="connsiteY480" fmla="*/ 1285836 h 1682495"/>
              <a:gd name="connsiteX481" fmla="*/ 6092629 w 8882887"/>
              <a:gd name="connsiteY481" fmla="*/ 1285836 h 1682495"/>
              <a:gd name="connsiteX482" fmla="*/ 6092629 w 8882887"/>
              <a:gd name="connsiteY482" fmla="*/ 1284093 h 1682495"/>
              <a:gd name="connsiteX483" fmla="*/ 6092629 w 8882887"/>
              <a:gd name="connsiteY483" fmla="*/ 1271888 h 1682495"/>
              <a:gd name="connsiteX484" fmla="*/ 6090957 w 8882887"/>
              <a:gd name="connsiteY484" fmla="*/ 1271888 h 1682495"/>
              <a:gd name="connsiteX485" fmla="*/ 6079255 w 8882887"/>
              <a:gd name="connsiteY485" fmla="*/ 1271888 h 1682495"/>
              <a:gd name="connsiteX486" fmla="*/ 6079255 w 8882887"/>
              <a:gd name="connsiteY486" fmla="*/ 1270145 h 1682495"/>
              <a:gd name="connsiteX487" fmla="*/ 6079255 w 8882887"/>
              <a:gd name="connsiteY487" fmla="*/ 1257941 h 1682495"/>
              <a:gd name="connsiteX488" fmla="*/ 6080927 w 8882887"/>
              <a:gd name="connsiteY488" fmla="*/ 1257941 h 1682495"/>
              <a:gd name="connsiteX489" fmla="*/ 6092629 w 8882887"/>
              <a:gd name="connsiteY489" fmla="*/ 1257941 h 1682495"/>
              <a:gd name="connsiteX490" fmla="*/ 6092629 w 8882887"/>
              <a:gd name="connsiteY490" fmla="*/ 1256633 h 1682495"/>
              <a:gd name="connsiteX491" fmla="*/ 6092629 w 8882887"/>
              <a:gd name="connsiteY491" fmla="*/ 1247480 h 1682495"/>
              <a:gd name="connsiteX492" fmla="*/ 6090957 w 8882887"/>
              <a:gd name="connsiteY492" fmla="*/ 1247480 h 1682495"/>
              <a:gd name="connsiteX493" fmla="*/ 6079255 w 8882887"/>
              <a:gd name="connsiteY493" fmla="*/ 1247480 h 1682495"/>
              <a:gd name="connsiteX494" fmla="*/ 6079255 w 8882887"/>
              <a:gd name="connsiteY494" fmla="*/ 1245737 h 1682495"/>
              <a:gd name="connsiteX495" fmla="*/ 6079255 w 8882887"/>
              <a:gd name="connsiteY495" fmla="*/ 1233531 h 1682495"/>
              <a:gd name="connsiteX496" fmla="*/ 6080927 w 8882887"/>
              <a:gd name="connsiteY496" fmla="*/ 1233531 h 1682495"/>
              <a:gd name="connsiteX497" fmla="*/ 6092629 w 8882887"/>
              <a:gd name="connsiteY497" fmla="*/ 1233531 h 1682495"/>
              <a:gd name="connsiteX498" fmla="*/ 6092629 w 8882887"/>
              <a:gd name="connsiteY498" fmla="*/ 1231788 h 1682495"/>
              <a:gd name="connsiteX499" fmla="*/ 6092629 w 8882887"/>
              <a:gd name="connsiteY499" fmla="*/ 1219584 h 1682495"/>
              <a:gd name="connsiteX500" fmla="*/ 6090957 w 8882887"/>
              <a:gd name="connsiteY500" fmla="*/ 1219584 h 1682495"/>
              <a:gd name="connsiteX501" fmla="*/ 6079255 w 8882887"/>
              <a:gd name="connsiteY501" fmla="*/ 1219584 h 1682495"/>
              <a:gd name="connsiteX502" fmla="*/ 6079255 w 8882887"/>
              <a:gd name="connsiteY502" fmla="*/ 1217840 h 1682495"/>
              <a:gd name="connsiteX503" fmla="*/ 6079255 w 8882887"/>
              <a:gd name="connsiteY503" fmla="*/ 1205636 h 1682495"/>
              <a:gd name="connsiteX504" fmla="*/ 6080927 w 8882887"/>
              <a:gd name="connsiteY504" fmla="*/ 1205636 h 1682495"/>
              <a:gd name="connsiteX505" fmla="*/ 6092629 w 8882887"/>
              <a:gd name="connsiteY505" fmla="*/ 1205636 h 1682495"/>
              <a:gd name="connsiteX506" fmla="*/ 6092629 w 8882887"/>
              <a:gd name="connsiteY506" fmla="*/ 1204328 h 1682495"/>
              <a:gd name="connsiteX507" fmla="*/ 6092629 w 8882887"/>
              <a:gd name="connsiteY507" fmla="*/ 1195175 h 1682495"/>
              <a:gd name="connsiteX508" fmla="*/ 6090957 w 8882887"/>
              <a:gd name="connsiteY508" fmla="*/ 1195175 h 1682495"/>
              <a:gd name="connsiteX509" fmla="*/ 6079255 w 8882887"/>
              <a:gd name="connsiteY509" fmla="*/ 1195175 h 1682495"/>
              <a:gd name="connsiteX510" fmla="*/ 6079255 w 8882887"/>
              <a:gd name="connsiteY510" fmla="*/ 1193432 h 1682495"/>
              <a:gd name="connsiteX511" fmla="*/ 6079255 w 8882887"/>
              <a:gd name="connsiteY511" fmla="*/ 1181226 h 1682495"/>
              <a:gd name="connsiteX512" fmla="*/ 6080927 w 8882887"/>
              <a:gd name="connsiteY512" fmla="*/ 1181226 h 1682495"/>
              <a:gd name="connsiteX513" fmla="*/ 6092629 w 8882887"/>
              <a:gd name="connsiteY513" fmla="*/ 1181226 h 1682495"/>
              <a:gd name="connsiteX514" fmla="*/ 6090957 w 8882887"/>
              <a:gd name="connsiteY514" fmla="*/ 1178612 h 1682495"/>
              <a:gd name="connsiteX515" fmla="*/ 6079255 w 8882887"/>
              <a:gd name="connsiteY515" fmla="*/ 1160306 h 1682495"/>
              <a:gd name="connsiteX516" fmla="*/ 6079255 w 8882887"/>
              <a:gd name="connsiteY516" fmla="*/ 1104513 h 1682495"/>
              <a:gd name="connsiteX517" fmla="*/ 6303271 w 8882887"/>
              <a:gd name="connsiteY517" fmla="*/ 1104513 h 1682495"/>
              <a:gd name="connsiteX518" fmla="*/ 6323331 w 8882887"/>
              <a:gd name="connsiteY518" fmla="*/ 1135896 h 1682495"/>
              <a:gd name="connsiteX519" fmla="*/ 6323331 w 8882887"/>
              <a:gd name="connsiteY519" fmla="*/ 1205636 h 1682495"/>
              <a:gd name="connsiteX520" fmla="*/ 6321659 w 8882887"/>
              <a:gd name="connsiteY520" fmla="*/ 1205636 h 1682495"/>
              <a:gd name="connsiteX521" fmla="*/ 6309957 w 8882887"/>
              <a:gd name="connsiteY521" fmla="*/ 1205636 h 1682495"/>
              <a:gd name="connsiteX522" fmla="*/ 6309957 w 8882887"/>
              <a:gd name="connsiteY522" fmla="*/ 1207379 h 1682495"/>
              <a:gd name="connsiteX523" fmla="*/ 6309957 w 8882887"/>
              <a:gd name="connsiteY523" fmla="*/ 1219584 h 1682495"/>
              <a:gd name="connsiteX524" fmla="*/ 6311629 w 8882887"/>
              <a:gd name="connsiteY524" fmla="*/ 1219584 h 1682495"/>
              <a:gd name="connsiteX525" fmla="*/ 6323331 w 8882887"/>
              <a:gd name="connsiteY525" fmla="*/ 1219584 h 1682495"/>
              <a:gd name="connsiteX526" fmla="*/ 6323331 w 8882887"/>
              <a:gd name="connsiteY526" fmla="*/ 1221327 h 1682495"/>
              <a:gd name="connsiteX527" fmla="*/ 6323331 w 8882887"/>
              <a:gd name="connsiteY527" fmla="*/ 1233531 h 1682495"/>
              <a:gd name="connsiteX528" fmla="*/ 6321659 w 8882887"/>
              <a:gd name="connsiteY528" fmla="*/ 1233531 h 1682495"/>
              <a:gd name="connsiteX529" fmla="*/ 6309957 w 8882887"/>
              <a:gd name="connsiteY529" fmla="*/ 1233531 h 1682495"/>
              <a:gd name="connsiteX530" fmla="*/ 6309957 w 8882887"/>
              <a:gd name="connsiteY530" fmla="*/ 1235274 h 1682495"/>
              <a:gd name="connsiteX531" fmla="*/ 6309957 w 8882887"/>
              <a:gd name="connsiteY531" fmla="*/ 1247480 h 1682495"/>
              <a:gd name="connsiteX532" fmla="*/ 6311629 w 8882887"/>
              <a:gd name="connsiteY532" fmla="*/ 1247480 h 1682495"/>
              <a:gd name="connsiteX533" fmla="*/ 6323331 w 8882887"/>
              <a:gd name="connsiteY533" fmla="*/ 1247480 h 1682495"/>
              <a:gd name="connsiteX534" fmla="*/ 6323331 w 8882887"/>
              <a:gd name="connsiteY534" fmla="*/ 1248788 h 1682495"/>
              <a:gd name="connsiteX535" fmla="*/ 6323331 w 8882887"/>
              <a:gd name="connsiteY535" fmla="*/ 1257941 h 1682495"/>
              <a:gd name="connsiteX536" fmla="*/ 6321659 w 8882887"/>
              <a:gd name="connsiteY536" fmla="*/ 1257941 h 1682495"/>
              <a:gd name="connsiteX537" fmla="*/ 6309957 w 8882887"/>
              <a:gd name="connsiteY537" fmla="*/ 1257941 h 1682495"/>
              <a:gd name="connsiteX538" fmla="*/ 6309957 w 8882887"/>
              <a:gd name="connsiteY538" fmla="*/ 1259684 h 1682495"/>
              <a:gd name="connsiteX539" fmla="*/ 6309957 w 8882887"/>
              <a:gd name="connsiteY539" fmla="*/ 1271888 h 1682495"/>
              <a:gd name="connsiteX540" fmla="*/ 6311629 w 8882887"/>
              <a:gd name="connsiteY540" fmla="*/ 1271888 h 1682495"/>
              <a:gd name="connsiteX541" fmla="*/ 6323331 w 8882887"/>
              <a:gd name="connsiteY541" fmla="*/ 1271888 h 1682495"/>
              <a:gd name="connsiteX542" fmla="*/ 6323331 w 8882887"/>
              <a:gd name="connsiteY542" fmla="*/ 1273632 h 1682495"/>
              <a:gd name="connsiteX543" fmla="*/ 6323331 w 8882887"/>
              <a:gd name="connsiteY543" fmla="*/ 1285836 h 1682495"/>
              <a:gd name="connsiteX544" fmla="*/ 6321659 w 8882887"/>
              <a:gd name="connsiteY544" fmla="*/ 1285836 h 1682495"/>
              <a:gd name="connsiteX545" fmla="*/ 6309957 w 8882887"/>
              <a:gd name="connsiteY545" fmla="*/ 1285836 h 1682495"/>
              <a:gd name="connsiteX546" fmla="*/ 6309957 w 8882887"/>
              <a:gd name="connsiteY546" fmla="*/ 1287579 h 1682495"/>
              <a:gd name="connsiteX547" fmla="*/ 6309957 w 8882887"/>
              <a:gd name="connsiteY547" fmla="*/ 1299785 h 1682495"/>
              <a:gd name="connsiteX548" fmla="*/ 6311629 w 8882887"/>
              <a:gd name="connsiteY548" fmla="*/ 1299785 h 1682495"/>
              <a:gd name="connsiteX549" fmla="*/ 6323331 w 8882887"/>
              <a:gd name="connsiteY549" fmla="*/ 1299785 h 1682495"/>
              <a:gd name="connsiteX550" fmla="*/ 6323331 w 8882887"/>
              <a:gd name="connsiteY550" fmla="*/ 1301091 h 1682495"/>
              <a:gd name="connsiteX551" fmla="*/ 6323331 w 8882887"/>
              <a:gd name="connsiteY551" fmla="*/ 1310244 h 1682495"/>
              <a:gd name="connsiteX552" fmla="*/ 6321659 w 8882887"/>
              <a:gd name="connsiteY552" fmla="*/ 1310244 h 1682495"/>
              <a:gd name="connsiteX553" fmla="*/ 6309957 w 8882887"/>
              <a:gd name="connsiteY553" fmla="*/ 1310244 h 1682495"/>
              <a:gd name="connsiteX554" fmla="*/ 6309957 w 8882887"/>
              <a:gd name="connsiteY554" fmla="*/ 1311989 h 1682495"/>
              <a:gd name="connsiteX555" fmla="*/ 6309957 w 8882887"/>
              <a:gd name="connsiteY555" fmla="*/ 1324193 h 1682495"/>
              <a:gd name="connsiteX556" fmla="*/ 6311629 w 8882887"/>
              <a:gd name="connsiteY556" fmla="*/ 1324193 h 1682495"/>
              <a:gd name="connsiteX557" fmla="*/ 6323331 w 8882887"/>
              <a:gd name="connsiteY557" fmla="*/ 1324193 h 1682495"/>
              <a:gd name="connsiteX558" fmla="*/ 6323331 w 8882887"/>
              <a:gd name="connsiteY558" fmla="*/ 1325936 h 1682495"/>
              <a:gd name="connsiteX559" fmla="*/ 6323331 w 8882887"/>
              <a:gd name="connsiteY559" fmla="*/ 1338141 h 1682495"/>
              <a:gd name="connsiteX560" fmla="*/ 6321659 w 8882887"/>
              <a:gd name="connsiteY560" fmla="*/ 1338141 h 1682495"/>
              <a:gd name="connsiteX561" fmla="*/ 6309957 w 8882887"/>
              <a:gd name="connsiteY561" fmla="*/ 1338141 h 1682495"/>
              <a:gd name="connsiteX562" fmla="*/ 6309957 w 8882887"/>
              <a:gd name="connsiteY562" fmla="*/ 1339448 h 1682495"/>
              <a:gd name="connsiteX563" fmla="*/ 6309957 w 8882887"/>
              <a:gd name="connsiteY563" fmla="*/ 1348602 h 1682495"/>
              <a:gd name="connsiteX564" fmla="*/ 6311629 w 8882887"/>
              <a:gd name="connsiteY564" fmla="*/ 1348602 h 1682495"/>
              <a:gd name="connsiteX565" fmla="*/ 6323331 w 8882887"/>
              <a:gd name="connsiteY565" fmla="*/ 1348602 h 1682495"/>
              <a:gd name="connsiteX566" fmla="*/ 6323331 w 8882887"/>
              <a:gd name="connsiteY566" fmla="*/ 1350345 h 1682495"/>
              <a:gd name="connsiteX567" fmla="*/ 6323331 w 8882887"/>
              <a:gd name="connsiteY567" fmla="*/ 1362549 h 1682495"/>
              <a:gd name="connsiteX568" fmla="*/ 6321659 w 8882887"/>
              <a:gd name="connsiteY568" fmla="*/ 1362549 h 1682495"/>
              <a:gd name="connsiteX569" fmla="*/ 6309957 w 8882887"/>
              <a:gd name="connsiteY569" fmla="*/ 1362549 h 1682495"/>
              <a:gd name="connsiteX570" fmla="*/ 6309957 w 8882887"/>
              <a:gd name="connsiteY570" fmla="*/ 1364292 h 1682495"/>
              <a:gd name="connsiteX571" fmla="*/ 6309957 w 8882887"/>
              <a:gd name="connsiteY571" fmla="*/ 1376498 h 1682495"/>
              <a:gd name="connsiteX572" fmla="*/ 6311629 w 8882887"/>
              <a:gd name="connsiteY572" fmla="*/ 1376498 h 1682495"/>
              <a:gd name="connsiteX573" fmla="*/ 6323331 w 8882887"/>
              <a:gd name="connsiteY573" fmla="*/ 1376498 h 1682495"/>
              <a:gd name="connsiteX574" fmla="*/ 6323331 w 8882887"/>
              <a:gd name="connsiteY574" fmla="*/ 1378241 h 1682495"/>
              <a:gd name="connsiteX575" fmla="*/ 6323331 w 8882887"/>
              <a:gd name="connsiteY575" fmla="*/ 1390445 h 1682495"/>
              <a:gd name="connsiteX576" fmla="*/ 6321659 w 8882887"/>
              <a:gd name="connsiteY576" fmla="*/ 1390445 h 1682495"/>
              <a:gd name="connsiteX577" fmla="*/ 6309957 w 8882887"/>
              <a:gd name="connsiteY577" fmla="*/ 1390445 h 1682495"/>
              <a:gd name="connsiteX578" fmla="*/ 6309957 w 8882887"/>
              <a:gd name="connsiteY578" fmla="*/ 1391753 h 1682495"/>
              <a:gd name="connsiteX579" fmla="*/ 6309957 w 8882887"/>
              <a:gd name="connsiteY579" fmla="*/ 1400906 h 1682495"/>
              <a:gd name="connsiteX580" fmla="*/ 6311629 w 8882887"/>
              <a:gd name="connsiteY580" fmla="*/ 1400906 h 1682495"/>
              <a:gd name="connsiteX581" fmla="*/ 6323331 w 8882887"/>
              <a:gd name="connsiteY581" fmla="*/ 1400906 h 1682495"/>
              <a:gd name="connsiteX582" fmla="*/ 6323331 w 8882887"/>
              <a:gd name="connsiteY582" fmla="*/ 1402650 h 1682495"/>
              <a:gd name="connsiteX583" fmla="*/ 6323331 w 8882887"/>
              <a:gd name="connsiteY583" fmla="*/ 1414854 h 1682495"/>
              <a:gd name="connsiteX584" fmla="*/ 6321659 w 8882887"/>
              <a:gd name="connsiteY584" fmla="*/ 1414854 h 1682495"/>
              <a:gd name="connsiteX585" fmla="*/ 6309957 w 8882887"/>
              <a:gd name="connsiteY585" fmla="*/ 1414854 h 1682495"/>
              <a:gd name="connsiteX586" fmla="*/ 6309957 w 8882887"/>
              <a:gd name="connsiteY586" fmla="*/ 1416597 h 1682495"/>
              <a:gd name="connsiteX587" fmla="*/ 6309957 w 8882887"/>
              <a:gd name="connsiteY587" fmla="*/ 1428803 h 1682495"/>
              <a:gd name="connsiteX588" fmla="*/ 6311629 w 8882887"/>
              <a:gd name="connsiteY588" fmla="*/ 1428803 h 1682495"/>
              <a:gd name="connsiteX589" fmla="*/ 6323331 w 8882887"/>
              <a:gd name="connsiteY589" fmla="*/ 1428803 h 1682495"/>
              <a:gd name="connsiteX590" fmla="*/ 6323331 w 8882887"/>
              <a:gd name="connsiteY590" fmla="*/ 1430109 h 1682495"/>
              <a:gd name="connsiteX591" fmla="*/ 6323331 w 8882887"/>
              <a:gd name="connsiteY591" fmla="*/ 1439262 h 1682495"/>
              <a:gd name="connsiteX592" fmla="*/ 6321659 w 8882887"/>
              <a:gd name="connsiteY592" fmla="*/ 1439262 h 1682495"/>
              <a:gd name="connsiteX593" fmla="*/ 6309957 w 8882887"/>
              <a:gd name="connsiteY593" fmla="*/ 1439262 h 1682495"/>
              <a:gd name="connsiteX594" fmla="*/ 6309957 w 8882887"/>
              <a:gd name="connsiteY594" fmla="*/ 1441007 h 1682495"/>
              <a:gd name="connsiteX595" fmla="*/ 6309957 w 8882887"/>
              <a:gd name="connsiteY595" fmla="*/ 1453211 h 1682495"/>
              <a:gd name="connsiteX596" fmla="*/ 6311629 w 8882887"/>
              <a:gd name="connsiteY596" fmla="*/ 1453211 h 1682495"/>
              <a:gd name="connsiteX597" fmla="*/ 6323331 w 8882887"/>
              <a:gd name="connsiteY597" fmla="*/ 1453211 h 1682495"/>
              <a:gd name="connsiteX598" fmla="*/ 6323331 w 8882887"/>
              <a:gd name="connsiteY598" fmla="*/ 1454954 h 1682495"/>
              <a:gd name="connsiteX599" fmla="*/ 6323331 w 8882887"/>
              <a:gd name="connsiteY599" fmla="*/ 1467159 h 1682495"/>
              <a:gd name="connsiteX600" fmla="*/ 6321659 w 8882887"/>
              <a:gd name="connsiteY600" fmla="*/ 1467159 h 1682495"/>
              <a:gd name="connsiteX601" fmla="*/ 6309957 w 8882887"/>
              <a:gd name="connsiteY601" fmla="*/ 1467159 h 1682495"/>
              <a:gd name="connsiteX602" fmla="*/ 6309957 w 8882887"/>
              <a:gd name="connsiteY602" fmla="*/ 1468902 h 1682495"/>
              <a:gd name="connsiteX603" fmla="*/ 6309957 w 8882887"/>
              <a:gd name="connsiteY603" fmla="*/ 1481106 h 1682495"/>
              <a:gd name="connsiteX604" fmla="*/ 6311629 w 8882887"/>
              <a:gd name="connsiteY604" fmla="*/ 1481106 h 1682495"/>
              <a:gd name="connsiteX605" fmla="*/ 6323331 w 8882887"/>
              <a:gd name="connsiteY605" fmla="*/ 1481106 h 1682495"/>
              <a:gd name="connsiteX606" fmla="*/ 6323331 w 8882887"/>
              <a:gd name="connsiteY606" fmla="*/ 1482414 h 1682495"/>
              <a:gd name="connsiteX607" fmla="*/ 6323331 w 8882887"/>
              <a:gd name="connsiteY607" fmla="*/ 1491567 h 1682495"/>
              <a:gd name="connsiteX608" fmla="*/ 6321659 w 8882887"/>
              <a:gd name="connsiteY608" fmla="*/ 1491567 h 1682495"/>
              <a:gd name="connsiteX609" fmla="*/ 6309957 w 8882887"/>
              <a:gd name="connsiteY609" fmla="*/ 1491567 h 1682495"/>
              <a:gd name="connsiteX610" fmla="*/ 6309957 w 8882887"/>
              <a:gd name="connsiteY610" fmla="*/ 1493310 h 1682495"/>
              <a:gd name="connsiteX611" fmla="*/ 6309957 w 8882887"/>
              <a:gd name="connsiteY611" fmla="*/ 1505516 h 1682495"/>
              <a:gd name="connsiteX612" fmla="*/ 6346735 w 8882887"/>
              <a:gd name="connsiteY612" fmla="*/ 1536899 h 1682495"/>
              <a:gd name="connsiteX613" fmla="*/ 6345065 w 8882887"/>
              <a:gd name="connsiteY613" fmla="*/ 1543872 h 1682495"/>
              <a:gd name="connsiteX614" fmla="*/ 6333361 w 8882887"/>
              <a:gd name="connsiteY614" fmla="*/ 1543872 h 1682495"/>
              <a:gd name="connsiteX615" fmla="*/ 6333361 w 8882887"/>
              <a:gd name="connsiteY615" fmla="*/ 1582229 h 1682495"/>
              <a:gd name="connsiteX616" fmla="*/ 6335035 w 8882887"/>
              <a:gd name="connsiteY616" fmla="*/ 1582229 h 1682495"/>
              <a:gd name="connsiteX617" fmla="*/ 6346735 w 8882887"/>
              <a:gd name="connsiteY617" fmla="*/ 1582229 h 1682495"/>
              <a:gd name="connsiteX618" fmla="*/ 6346735 w 8882887"/>
              <a:gd name="connsiteY618" fmla="*/ 1580049 h 1682495"/>
              <a:gd name="connsiteX619" fmla="*/ 6346735 w 8882887"/>
              <a:gd name="connsiteY619" fmla="*/ 1564794 h 1682495"/>
              <a:gd name="connsiteX620" fmla="*/ 6348407 w 8882887"/>
              <a:gd name="connsiteY620" fmla="*/ 1563923 h 1682495"/>
              <a:gd name="connsiteX621" fmla="*/ 6360109 w 8882887"/>
              <a:gd name="connsiteY621" fmla="*/ 1557821 h 1682495"/>
              <a:gd name="connsiteX622" fmla="*/ 6363035 w 8882887"/>
              <a:gd name="connsiteY622" fmla="*/ 1557821 h 1682495"/>
              <a:gd name="connsiteX623" fmla="*/ 6383515 w 8882887"/>
              <a:gd name="connsiteY623" fmla="*/ 1557821 h 1682495"/>
              <a:gd name="connsiteX624" fmla="*/ 6383515 w 8882887"/>
              <a:gd name="connsiteY624" fmla="*/ 1559564 h 1682495"/>
              <a:gd name="connsiteX625" fmla="*/ 6383515 w 8882887"/>
              <a:gd name="connsiteY625" fmla="*/ 1571768 h 1682495"/>
              <a:gd name="connsiteX626" fmla="*/ 6386023 w 8882887"/>
              <a:gd name="connsiteY626" fmla="*/ 1571768 h 1682495"/>
              <a:gd name="connsiteX627" fmla="*/ 6403577 w 8882887"/>
              <a:gd name="connsiteY627" fmla="*/ 1571768 h 1682495"/>
              <a:gd name="connsiteX628" fmla="*/ 6405247 w 8882887"/>
              <a:gd name="connsiteY628" fmla="*/ 1578741 h 1682495"/>
              <a:gd name="connsiteX629" fmla="*/ 6416951 w 8882887"/>
              <a:gd name="connsiteY629" fmla="*/ 1578741 h 1682495"/>
              <a:gd name="connsiteX630" fmla="*/ 6453729 w 8882887"/>
              <a:gd name="connsiteY630" fmla="*/ 1627559 h 1682495"/>
              <a:gd name="connsiteX631" fmla="*/ 6453729 w 8882887"/>
              <a:gd name="connsiteY631" fmla="*/ 1679864 h 1682495"/>
              <a:gd name="connsiteX632" fmla="*/ 6455399 w 8882887"/>
              <a:gd name="connsiteY632" fmla="*/ 1679864 h 1682495"/>
              <a:gd name="connsiteX633" fmla="*/ 6467103 w 8882887"/>
              <a:gd name="connsiteY633" fmla="*/ 1679864 h 1682495"/>
              <a:gd name="connsiteX634" fmla="*/ 6467103 w 8882887"/>
              <a:gd name="connsiteY634" fmla="*/ 1676813 h 1682495"/>
              <a:gd name="connsiteX635" fmla="*/ 6467103 w 8882887"/>
              <a:gd name="connsiteY635" fmla="*/ 1655456 h 1682495"/>
              <a:gd name="connsiteX636" fmla="*/ 6468357 w 8882887"/>
              <a:gd name="connsiteY636" fmla="*/ 1655456 h 1682495"/>
              <a:gd name="connsiteX637" fmla="*/ 6477133 w 8882887"/>
              <a:gd name="connsiteY637" fmla="*/ 1655456 h 1682495"/>
              <a:gd name="connsiteX638" fmla="*/ 6477133 w 8882887"/>
              <a:gd name="connsiteY638" fmla="*/ 1657199 h 1682495"/>
              <a:gd name="connsiteX639" fmla="*/ 6477133 w 8882887"/>
              <a:gd name="connsiteY639" fmla="*/ 1669403 h 1682495"/>
              <a:gd name="connsiteX640" fmla="*/ 6490507 w 8882887"/>
              <a:gd name="connsiteY640" fmla="*/ 1596177 h 1682495"/>
              <a:gd name="connsiteX641" fmla="*/ 6547347 w 8882887"/>
              <a:gd name="connsiteY641" fmla="*/ 1596177 h 1682495"/>
              <a:gd name="connsiteX642" fmla="*/ 6547347 w 8882887"/>
              <a:gd name="connsiteY642" fmla="*/ 1484594 h 1682495"/>
              <a:gd name="connsiteX643" fmla="*/ 6600843 w 8882887"/>
              <a:gd name="connsiteY643" fmla="*/ 1484594 h 1682495"/>
              <a:gd name="connsiteX644" fmla="*/ 6600843 w 8882887"/>
              <a:gd name="connsiteY644" fmla="*/ 1483286 h 1682495"/>
              <a:gd name="connsiteX645" fmla="*/ 6600843 w 8882887"/>
              <a:gd name="connsiteY645" fmla="*/ 1474133 h 1682495"/>
              <a:gd name="connsiteX646" fmla="*/ 6634279 w 8882887"/>
              <a:gd name="connsiteY646" fmla="*/ 1474133 h 1682495"/>
              <a:gd name="connsiteX647" fmla="*/ 6634279 w 8882887"/>
              <a:gd name="connsiteY647" fmla="*/ 1414854 h 1682495"/>
              <a:gd name="connsiteX648" fmla="*/ 6627591 w 8882887"/>
              <a:gd name="connsiteY648" fmla="*/ 1412238 h 1682495"/>
              <a:gd name="connsiteX649" fmla="*/ 6627591 w 8882887"/>
              <a:gd name="connsiteY649" fmla="*/ 1393932 h 1682495"/>
              <a:gd name="connsiteX650" fmla="*/ 6634279 w 8882887"/>
              <a:gd name="connsiteY650" fmla="*/ 1397420 h 1682495"/>
              <a:gd name="connsiteX651" fmla="*/ 6640967 w 8882887"/>
              <a:gd name="connsiteY651" fmla="*/ 1362549 h 1682495"/>
              <a:gd name="connsiteX652" fmla="*/ 6647653 w 8882887"/>
              <a:gd name="connsiteY652" fmla="*/ 1397420 h 1682495"/>
              <a:gd name="connsiteX653" fmla="*/ 6651415 w 8882887"/>
              <a:gd name="connsiteY653" fmla="*/ 1392624 h 1682495"/>
              <a:gd name="connsiteX654" fmla="*/ 6654341 w 8882887"/>
              <a:gd name="connsiteY654" fmla="*/ 1383471 h 1682495"/>
              <a:gd name="connsiteX655" fmla="*/ 6655175 w 8882887"/>
              <a:gd name="connsiteY655" fmla="*/ 1381728 h 1682495"/>
              <a:gd name="connsiteX656" fmla="*/ 6661027 w 8882887"/>
              <a:gd name="connsiteY656" fmla="*/ 1369523 h 1682495"/>
              <a:gd name="connsiteX657" fmla="*/ 6661863 w 8882887"/>
              <a:gd name="connsiteY657" fmla="*/ 1367780 h 1682495"/>
              <a:gd name="connsiteX658" fmla="*/ 6667715 w 8882887"/>
              <a:gd name="connsiteY658" fmla="*/ 1355576 h 1682495"/>
              <a:gd name="connsiteX659" fmla="*/ 6669803 w 8882887"/>
              <a:gd name="connsiteY659" fmla="*/ 1354268 h 1682495"/>
              <a:gd name="connsiteX660" fmla="*/ 6684431 w 8882887"/>
              <a:gd name="connsiteY660" fmla="*/ 1345115 h 1682495"/>
              <a:gd name="connsiteX661" fmla="*/ 6686939 w 8882887"/>
              <a:gd name="connsiteY661" fmla="*/ 1343372 h 1682495"/>
              <a:gd name="connsiteX662" fmla="*/ 6704493 w 8882887"/>
              <a:gd name="connsiteY662" fmla="*/ 1331166 h 1682495"/>
              <a:gd name="connsiteX663" fmla="*/ 6705747 w 8882887"/>
              <a:gd name="connsiteY663" fmla="*/ 1329423 h 1682495"/>
              <a:gd name="connsiteX664" fmla="*/ 6714523 w 8882887"/>
              <a:gd name="connsiteY664" fmla="*/ 1317219 h 1682495"/>
              <a:gd name="connsiteX665" fmla="*/ 6715359 w 8882887"/>
              <a:gd name="connsiteY665" fmla="*/ 1314168 h 1682495"/>
              <a:gd name="connsiteX666" fmla="*/ 6721211 w 8882887"/>
              <a:gd name="connsiteY666" fmla="*/ 1292810 h 1682495"/>
              <a:gd name="connsiteX667" fmla="*/ 6722047 w 8882887"/>
              <a:gd name="connsiteY667" fmla="*/ 1295861 h 1682495"/>
              <a:gd name="connsiteX668" fmla="*/ 6727897 w 8882887"/>
              <a:gd name="connsiteY668" fmla="*/ 1317219 h 1682495"/>
              <a:gd name="connsiteX669" fmla="*/ 6728733 w 8882887"/>
              <a:gd name="connsiteY669" fmla="*/ 1318526 h 1682495"/>
              <a:gd name="connsiteX670" fmla="*/ 6734585 w 8882887"/>
              <a:gd name="connsiteY670" fmla="*/ 1327680 h 1682495"/>
              <a:gd name="connsiteX671" fmla="*/ 6736675 w 8882887"/>
              <a:gd name="connsiteY671" fmla="*/ 1329423 h 1682495"/>
              <a:gd name="connsiteX672" fmla="*/ 6751303 w 8882887"/>
              <a:gd name="connsiteY672" fmla="*/ 1341627 h 1682495"/>
              <a:gd name="connsiteX673" fmla="*/ 6752975 w 8882887"/>
              <a:gd name="connsiteY673" fmla="*/ 1343372 h 1682495"/>
              <a:gd name="connsiteX674" fmla="*/ 6764675 w 8882887"/>
              <a:gd name="connsiteY674" fmla="*/ 1355576 h 1682495"/>
              <a:gd name="connsiteX675" fmla="*/ 6766349 w 8882887"/>
              <a:gd name="connsiteY675" fmla="*/ 1357319 h 1682495"/>
              <a:gd name="connsiteX676" fmla="*/ 6778051 w 8882887"/>
              <a:gd name="connsiteY676" fmla="*/ 1369523 h 1682495"/>
              <a:gd name="connsiteX677" fmla="*/ 6778469 w 8882887"/>
              <a:gd name="connsiteY677" fmla="*/ 1371267 h 1682495"/>
              <a:gd name="connsiteX678" fmla="*/ 6781393 w 8882887"/>
              <a:gd name="connsiteY678" fmla="*/ 1383471 h 1682495"/>
              <a:gd name="connsiteX679" fmla="*/ 6781811 w 8882887"/>
              <a:gd name="connsiteY679" fmla="*/ 1385214 h 1682495"/>
              <a:gd name="connsiteX680" fmla="*/ 6784737 w 8882887"/>
              <a:gd name="connsiteY680" fmla="*/ 1397420 h 1682495"/>
              <a:gd name="connsiteX681" fmla="*/ 6794767 w 8882887"/>
              <a:gd name="connsiteY681" fmla="*/ 1362549 h 1682495"/>
              <a:gd name="connsiteX682" fmla="*/ 6801455 w 8882887"/>
              <a:gd name="connsiteY682" fmla="*/ 1397420 h 1682495"/>
              <a:gd name="connsiteX683" fmla="*/ 6808141 w 8882887"/>
              <a:gd name="connsiteY683" fmla="*/ 1400034 h 1682495"/>
              <a:gd name="connsiteX684" fmla="*/ 6808141 w 8882887"/>
              <a:gd name="connsiteY684" fmla="*/ 1418342 h 1682495"/>
              <a:gd name="connsiteX685" fmla="*/ 6801455 w 8882887"/>
              <a:gd name="connsiteY685" fmla="*/ 1467159 h 1682495"/>
              <a:gd name="connsiteX686" fmla="*/ 6803127 w 8882887"/>
              <a:gd name="connsiteY686" fmla="*/ 1467159 h 1682495"/>
              <a:gd name="connsiteX687" fmla="*/ 6814829 w 8882887"/>
              <a:gd name="connsiteY687" fmla="*/ 1467159 h 1682495"/>
              <a:gd name="connsiteX688" fmla="*/ 6816083 w 8882887"/>
              <a:gd name="connsiteY688" fmla="*/ 1474133 h 1682495"/>
              <a:gd name="connsiteX689" fmla="*/ 6824859 w 8882887"/>
              <a:gd name="connsiteY689" fmla="*/ 1474133 h 1682495"/>
              <a:gd name="connsiteX690" fmla="*/ 6824859 w 8882887"/>
              <a:gd name="connsiteY690" fmla="*/ 1472390 h 1682495"/>
              <a:gd name="connsiteX691" fmla="*/ 6824859 w 8882887"/>
              <a:gd name="connsiteY691" fmla="*/ 1460184 h 1682495"/>
              <a:gd name="connsiteX692" fmla="*/ 6828203 w 8882887"/>
              <a:gd name="connsiteY692" fmla="*/ 1460184 h 1682495"/>
              <a:gd name="connsiteX693" fmla="*/ 6851607 w 8882887"/>
              <a:gd name="connsiteY693" fmla="*/ 1460184 h 1682495"/>
              <a:gd name="connsiteX694" fmla="*/ 6851607 w 8882887"/>
              <a:gd name="connsiteY694" fmla="*/ 1457133 h 1682495"/>
              <a:gd name="connsiteX695" fmla="*/ 6851607 w 8882887"/>
              <a:gd name="connsiteY695" fmla="*/ 1435776 h 1682495"/>
              <a:gd name="connsiteX696" fmla="*/ 6908447 w 8882887"/>
              <a:gd name="connsiteY696" fmla="*/ 1435776 h 1682495"/>
              <a:gd name="connsiteX697" fmla="*/ 6908447 w 8882887"/>
              <a:gd name="connsiteY697" fmla="*/ 1437956 h 1682495"/>
              <a:gd name="connsiteX698" fmla="*/ 6908447 w 8882887"/>
              <a:gd name="connsiteY698" fmla="*/ 1453211 h 1682495"/>
              <a:gd name="connsiteX699" fmla="*/ 6938539 w 8882887"/>
              <a:gd name="connsiteY699" fmla="*/ 1453211 h 1682495"/>
              <a:gd name="connsiteX700" fmla="*/ 6938539 w 8882887"/>
              <a:gd name="connsiteY700" fmla="*/ 1456698 h 1682495"/>
              <a:gd name="connsiteX701" fmla="*/ 6938539 w 8882887"/>
              <a:gd name="connsiteY701" fmla="*/ 1481106 h 1682495"/>
              <a:gd name="connsiteX702" fmla="*/ 6931853 w 8882887"/>
              <a:gd name="connsiteY702" fmla="*/ 1482414 h 1682495"/>
              <a:gd name="connsiteX703" fmla="*/ 6931853 w 8882887"/>
              <a:gd name="connsiteY703" fmla="*/ 1491567 h 1682495"/>
              <a:gd name="connsiteX704" fmla="*/ 6938539 w 8882887"/>
              <a:gd name="connsiteY704" fmla="*/ 1494183 h 1682495"/>
              <a:gd name="connsiteX705" fmla="*/ 6938539 w 8882887"/>
              <a:gd name="connsiteY705" fmla="*/ 1512489 h 1682495"/>
              <a:gd name="connsiteX706" fmla="*/ 6931853 w 8882887"/>
              <a:gd name="connsiteY706" fmla="*/ 1519463 h 1682495"/>
              <a:gd name="connsiteX707" fmla="*/ 6931853 w 8882887"/>
              <a:gd name="connsiteY707" fmla="*/ 1603151 h 1682495"/>
              <a:gd name="connsiteX708" fmla="*/ 6934777 w 8882887"/>
              <a:gd name="connsiteY708" fmla="*/ 1603151 h 1682495"/>
              <a:gd name="connsiteX709" fmla="*/ 6955257 w 8882887"/>
              <a:gd name="connsiteY709" fmla="*/ 1603151 h 1682495"/>
              <a:gd name="connsiteX710" fmla="*/ 6957763 w 8882887"/>
              <a:gd name="connsiteY710" fmla="*/ 1610124 h 1682495"/>
              <a:gd name="connsiteX711" fmla="*/ 6975319 w 8882887"/>
              <a:gd name="connsiteY711" fmla="*/ 1610124 h 1682495"/>
              <a:gd name="connsiteX712" fmla="*/ 6975319 w 8882887"/>
              <a:gd name="connsiteY712" fmla="*/ 1613175 h 1682495"/>
              <a:gd name="connsiteX713" fmla="*/ 6975319 w 8882887"/>
              <a:gd name="connsiteY713" fmla="*/ 1634534 h 1682495"/>
              <a:gd name="connsiteX714" fmla="*/ 6977827 w 8882887"/>
              <a:gd name="connsiteY714" fmla="*/ 1634534 h 1682495"/>
              <a:gd name="connsiteX715" fmla="*/ 6995379 w 8882887"/>
              <a:gd name="connsiteY715" fmla="*/ 1634534 h 1682495"/>
              <a:gd name="connsiteX716" fmla="*/ 6995379 w 8882887"/>
              <a:gd name="connsiteY716" fmla="*/ 1631483 h 1682495"/>
              <a:gd name="connsiteX717" fmla="*/ 6995379 w 8882887"/>
              <a:gd name="connsiteY717" fmla="*/ 1610124 h 1682495"/>
              <a:gd name="connsiteX718" fmla="*/ 6998303 w 8882887"/>
              <a:gd name="connsiteY718" fmla="*/ 1608381 h 1682495"/>
              <a:gd name="connsiteX719" fmla="*/ 7018783 w 8882887"/>
              <a:gd name="connsiteY719" fmla="*/ 1596177 h 1682495"/>
              <a:gd name="connsiteX720" fmla="*/ 7018783 w 8882887"/>
              <a:gd name="connsiteY720" fmla="*/ 1564794 h 1682495"/>
              <a:gd name="connsiteX721" fmla="*/ 7012097 w 8882887"/>
              <a:gd name="connsiteY721" fmla="*/ 1529924 h 1682495"/>
              <a:gd name="connsiteX722" fmla="*/ 7013767 w 8882887"/>
              <a:gd name="connsiteY722" fmla="*/ 1529924 h 1682495"/>
              <a:gd name="connsiteX723" fmla="*/ 7025471 w 8882887"/>
              <a:gd name="connsiteY723" fmla="*/ 1529924 h 1682495"/>
              <a:gd name="connsiteX724" fmla="*/ 7055563 w 8882887"/>
              <a:gd name="connsiteY724" fmla="*/ 1526438 h 1682495"/>
              <a:gd name="connsiteX725" fmla="*/ 7055563 w 8882887"/>
              <a:gd name="connsiteY725" fmla="*/ 1524693 h 1682495"/>
              <a:gd name="connsiteX726" fmla="*/ 7055563 w 8882887"/>
              <a:gd name="connsiteY726" fmla="*/ 1512489 h 1682495"/>
              <a:gd name="connsiteX727" fmla="*/ 7058071 w 8882887"/>
              <a:gd name="connsiteY727" fmla="*/ 1512489 h 1682495"/>
              <a:gd name="connsiteX728" fmla="*/ 7075623 w 8882887"/>
              <a:gd name="connsiteY728" fmla="*/ 1512489 h 1682495"/>
              <a:gd name="connsiteX729" fmla="*/ 7075623 w 8882887"/>
              <a:gd name="connsiteY729" fmla="*/ 1338141 h 1682495"/>
              <a:gd name="connsiteX730" fmla="*/ 7077295 w 8882887"/>
              <a:gd name="connsiteY730" fmla="*/ 1338141 h 1682495"/>
              <a:gd name="connsiteX731" fmla="*/ 7088997 w 8882887"/>
              <a:gd name="connsiteY731" fmla="*/ 1338141 h 1682495"/>
              <a:gd name="connsiteX732" fmla="*/ 7088997 w 8882887"/>
              <a:gd name="connsiteY732" fmla="*/ 1334654 h 1682495"/>
              <a:gd name="connsiteX733" fmla="*/ 7088997 w 8882887"/>
              <a:gd name="connsiteY733" fmla="*/ 1310244 h 1682495"/>
              <a:gd name="connsiteX734" fmla="*/ 7092341 w 8882887"/>
              <a:gd name="connsiteY734" fmla="*/ 1240505 h 1682495"/>
              <a:gd name="connsiteX735" fmla="*/ 7094013 w 8882887"/>
              <a:gd name="connsiteY735" fmla="*/ 1240505 h 1682495"/>
              <a:gd name="connsiteX736" fmla="*/ 7105715 w 8882887"/>
              <a:gd name="connsiteY736" fmla="*/ 1240505 h 1682495"/>
              <a:gd name="connsiteX737" fmla="*/ 7105715 w 8882887"/>
              <a:gd name="connsiteY737" fmla="*/ 1242249 h 1682495"/>
              <a:gd name="connsiteX738" fmla="*/ 7105715 w 8882887"/>
              <a:gd name="connsiteY738" fmla="*/ 1254453 h 1682495"/>
              <a:gd name="connsiteX739" fmla="*/ 7112401 w 8882887"/>
              <a:gd name="connsiteY739" fmla="*/ 1250966 h 1682495"/>
              <a:gd name="connsiteX740" fmla="*/ 7112401 w 8882887"/>
              <a:gd name="connsiteY740" fmla="*/ 1226558 h 1682495"/>
              <a:gd name="connsiteX741" fmla="*/ 7114491 w 8882887"/>
              <a:gd name="connsiteY741" fmla="*/ 1225686 h 1682495"/>
              <a:gd name="connsiteX742" fmla="*/ 7129119 w 8882887"/>
              <a:gd name="connsiteY742" fmla="*/ 1219584 h 1682495"/>
              <a:gd name="connsiteX743" fmla="*/ 7130791 w 8882887"/>
              <a:gd name="connsiteY743" fmla="*/ 1220456 h 1682495"/>
              <a:gd name="connsiteX744" fmla="*/ 7142493 w 8882887"/>
              <a:gd name="connsiteY744" fmla="*/ 1226558 h 1682495"/>
              <a:gd name="connsiteX745" fmla="*/ 7145001 w 8882887"/>
              <a:gd name="connsiteY745" fmla="*/ 1226558 h 1682495"/>
              <a:gd name="connsiteX746" fmla="*/ 7162555 w 8882887"/>
              <a:gd name="connsiteY746" fmla="*/ 1226558 h 1682495"/>
              <a:gd name="connsiteX747" fmla="*/ 7162555 w 8882887"/>
              <a:gd name="connsiteY747" fmla="*/ 1181226 h 1682495"/>
              <a:gd name="connsiteX748" fmla="*/ 7164227 w 8882887"/>
              <a:gd name="connsiteY748" fmla="*/ 1181226 h 1682495"/>
              <a:gd name="connsiteX749" fmla="*/ 7175927 w 8882887"/>
              <a:gd name="connsiteY749" fmla="*/ 1181226 h 1682495"/>
              <a:gd name="connsiteX750" fmla="*/ 7178017 w 8882887"/>
              <a:gd name="connsiteY750" fmla="*/ 1188201 h 1682495"/>
              <a:gd name="connsiteX751" fmla="*/ 7192647 w 8882887"/>
              <a:gd name="connsiteY751" fmla="*/ 1188201 h 1682495"/>
              <a:gd name="connsiteX752" fmla="*/ 7194319 w 8882887"/>
              <a:gd name="connsiteY752" fmla="*/ 1181226 h 1682495"/>
              <a:gd name="connsiteX753" fmla="*/ 7206021 w 8882887"/>
              <a:gd name="connsiteY753" fmla="*/ 1181226 h 1682495"/>
              <a:gd name="connsiteX754" fmla="*/ 7206021 w 8882887"/>
              <a:gd name="connsiteY754" fmla="*/ 1233531 h 1682495"/>
              <a:gd name="connsiteX755" fmla="*/ 7208111 w 8882887"/>
              <a:gd name="connsiteY755" fmla="*/ 1235274 h 1682495"/>
              <a:gd name="connsiteX756" fmla="*/ 7222739 w 8882887"/>
              <a:gd name="connsiteY756" fmla="*/ 1247480 h 1682495"/>
              <a:gd name="connsiteX757" fmla="*/ 7256173 w 8882887"/>
              <a:gd name="connsiteY757" fmla="*/ 1257941 h 1682495"/>
              <a:gd name="connsiteX758" fmla="*/ 7256173 w 8882887"/>
              <a:gd name="connsiteY758" fmla="*/ 1255761 h 1682495"/>
              <a:gd name="connsiteX759" fmla="*/ 7256173 w 8882887"/>
              <a:gd name="connsiteY759" fmla="*/ 1240505 h 1682495"/>
              <a:gd name="connsiteX760" fmla="*/ 7299639 w 8882887"/>
              <a:gd name="connsiteY760" fmla="*/ 1226558 h 1682495"/>
              <a:gd name="connsiteX761" fmla="*/ 7299639 w 8882887"/>
              <a:gd name="connsiteY761" fmla="*/ 1224815 h 1682495"/>
              <a:gd name="connsiteX762" fmla="*/ 7299639 w 8882887"/>
              <a:gd name="connsiteY762" fmla="*/ 1212609 h 1682495"/>
              <a:gd name="connsiteX763" fmla="*/ 7300893 w 8882887"/>
              <a:gd name="connsiteY763" fmla="*/ 1212609 h 1682495"/>
              <a:gd name="connsiteX764" fmla="*/ 7309669 w 8882887"/>
              <a:gd name="connsiteY764" fmla="*/ 1212609 h 1682495"/>
              <a:gd name="connsiteX765" fmla="*/ 7309669 w 8882887"/>
              <a:gd name="connsiteY765" fmla="*/ 1211303 h 1682495"/>
              <a:gd name="connsiteX766" fmla="*/ 7309669 w 8882887"/>
              <a:gd name="connsiteY766" fmla="*/ 1202148 h 1682495"/>
              <a:gd name="connsiteX767" fmla="*/ 7313013 w 8882887"/>
              <a:gd name="connsiteY767" fmla="*/ 1202148 h 1682495"/>
              <a:gd name="connsiteX768" fmla="*/ 7336417 w 8882887"/>
              <a:gd name="connsiteY768" fmla="*/ 1202148 h 1682495"/>
              <a:gd name="connsiteX769" fmla="*/ 7336417 w 8882887"/>
              <a:gd name="connsiteY769" fmla="*/ 1203456 h 1682495"/>
              <a:gd name="connsiteX770" fmla="*/ 7336417 w 8882887"/>
              <a:gd name="connsiteY770" fmla="*/ 1212609 h 1682495"/>
              <a:gd name="connsiteX771" fmla="*/ 7338925 w 8882887"/>
              <a:gd name="connsiteY771" fmla="*/ 1212609 h 1682495"/>
              <a:gd name="connsiteX772" fmla="*/ 7356479 w 8882887"/>
              <a:gd name="connsiteY772" fmla="*/ 1212609 h 1682495"/>
              <a:gd name="connsiteX773" fmla="*/ 7356479 w 8882887"/>
              <a:gd name="connsiteY773" fmla="*/ 1215225 h 1682495"/>
              <a:gd name="connsiteX774" fmla="*/ 7356479 w 8882887"/>
              <a:gd name="connsiteY774" fmla="*/ 1233531 h 1682495"/>
              <a:gd name="connsiteX775" fmla="*/ 7393257 w 8882887"/>
              <a:gd name="connsiteY775" fmla="*/ 1233531 h 1682495"/>
              <a:gd name="connsiteX776" fmla="*/ 7393257 w 8882887"/>
              <a:gd name="connsiteY776" fmla="*/ 1231788 h 1682495"/>
              <a:gd name="connsiteX777" fmla="*/ 7393257 w 8882887"/>
              <a:gd name="connsiteY777" fmla="*/ 1219584 h 1682495"/>
              <a:gd name="connsiteX778" fmla="*/ 7395347 w 8882887"/>
              <a:gd name="connsiteY778" fmla="*/ 1219584 h 1682495"/>
              <a:gd name="connsiteX779" fmla="*/ 7409975 w 8882887"/>
              <a:gd name="connsiteY779" fmla="*/ 1219584 h 1682495"/>
              <a:gd name="connsiteX780" fmla="*/ 7409975 w 8882887"/>
              <a:gd name="connsiteY780" fmla="*/ 1217840 h 1682495"/>
              <a:gd name="connsiteX781" fmla="*/ 7409975 w 8882887"/>
              <a:gd name="connsiteY781" fmla="*/ 1205636 h 1682495"/>
              <a:gd name="connsiteX782" fmla="*/ 7412483 w 8882887"/>
              <a:gd name="connsiteY782" fmla="*/ 1205636 h 1682495"/>
              <a:gd name="connsiteX783" fmla="*/ 7430035 w 8882887"/>
              <a:gd name="connsiteY783" fmla="*/ 1205636 h 1682495"/>
              <a:gd name="connsiteX784" fmla="*/ 7430035 w 8882887"/>
              <a:gd name="connsiteY784" fmla="*/ 1207379 h 1682495"/>
              <a:gd name="connsiteX785" fmla="*/ 7430035 w 8882887"/>
              <a:gd name="connsiteY785" fmla="*/ 1219584 h 1682495"/>
              <a:gd name="connsiteX786" fmla="*/ 7436723 w 8882887"/>
              <a:gd name="connsiteY786" fmla="*/ 1135896 h 1682495"/>
              <a:gd name="connsiteX787" fmla="*/ 7587181 w 8882887"/>
              <a:gd name="connsiteY787" fmla="*/ 1135896 h 1682495"/>
              <a:gd name="connsiteX788" fmla="*/ 7587181 w 8882887"/>
              <a:gd name="connsiteY788" fmla="*/ 1247480 h 1682495"/>
              <a:gd name="connsiteX789" fmla="*/ 7590525 w 8882887"/>
              <a:gd name="connsiteY789" fmla="*/ 1247480 h 1682495"/>
              <a:gd name="connsiteX790" fmla="*/ 7613929 w 8882887"/>
              <a:gd name="connsiteY790" fmla="*/ 1247480 h 1682495"/>
              <a:gd name="connsiteX791" fmla="*/ 7613929 w 8882887"/>
              <a:gd name="connsiteY791" fmla="*/ 1121948 h 1682495"/>
              <a:gd name="connsiteX792" fmla="*/ 7647365 w 8882887"/>
              <a:gd name="connsiteY792" fmla="*/ 1104513 h 1682495"/>
              <a:gd name="connsiteX793" fmla="*/ 7690831 w 8882887"/>
              <a:gd name="connsiteY793" fmla="*/ 1104513 h 1682495"/>
              <a:gd name="connsiteX794" fmla="*/ 7693757 w 8882887"/>
              <a:gd name="connsiteY794" fmla="*/ 1101899 h 1682495"/>
              <a:gd name="connsiteX795" fmla="*/ 7714235 w 8882887"/>
              <a:gd name="connsiteY795" fmla="*/ 1083591 h 1682495"/>
              <a:gd name="connsiteX796" fmla="*/ 7771075 w 8882887"/>
              <a:gd name="connsiteY796" fmla="*/ 1083591 h 1682495"/>
              <a:gd name="connsiteX797" fmla="*/ 7771075 w 8882887"/>
              <a:gd name="connsiteY797" fmla="*/ 1086207 h 1682495"/>
              <a:gd name="connsiteX798" fmla="*/ 7771075 w 8882887"/>
              <a:gd name="connsiteY798" fmla="*/ 1104513 h 1682495"/>
              <a:gd name="connsiteX799" fmla="*/ 7827915 w 8882887"/>
              <a:gd name="connsiteY799" fmla="*/ 1104513 h 1682495"/>
              <a:gd name="connsiteX800" fmla="*/ 7827915 w 8882887"/>
              <a:gd name="connsiteY800" fmla="*/ 1240505 h 1682495"/>
              <a:gd name="connsiteX801" fmla="*/ 7830005 w 8882887"/>
              <a:gd name="connsiteY801" fmla="*/ 1240505 h 1682495"/>
              <a:gd name="connsiteX802" fmla="*/ 7844633 w 8882887"/>
              <a:gd name="connsiteY802" fmla="*/ 1240505 h 1682495"/>
              <a:gd name="connsiteX803" fmla="*/ 7844633 w 8882887"/>
              <a:gd name="connsiteY803" fmla="*/ 1439262 h 1682495"/>
              <a:gd name="connsiteX804" fmla="*/ 7847975 w 8882887"/>
              <a:gd name="connsiteY804" fmla="*/ 1439262 h 1682495"/>
              <a:gd name="connsiteX805" fmla="*/ 7871381 w 8882887"/>
              <a:gd name="connsiteY805" fmla="*/ 1439262 h 1682495"/>
              <a:gd name="connsiteX806" fmla="*/ 7871381 w 8882887"/>
              <a:gd name="connsiteY806" fmla="*/ 1310244 h 1682495"/>
              <a:gd name="connsiteX807" fmla="*/ 7872635 w 8882887"/>
              <a:gd name="connsiteY807" fmla="*/ 1309373 h 1682495"/>
              <a:gd name="connsiteX808" fmla="*/ 7881411 w 8882887"/>
              <a:gd name="connsiteY808" fmla="*/ 1303271 h 1682495"/>
              <a:gd name="connsiteX809" fmla="*/ 7888099 w 8882887"/>
              <a:gd name="connsiteY809" fmla="*/ 1305014 h 1682495"/>
              <a:gd name="connsiteX810" fmla="*/ 7888099 w 8882887"/>
              <a:gd name="connsiteY810" fmla="*/ 1317219 h 1682495"/>
              <a:gd name="connsiteX811" fmla="*/ 7891441 w 8882887"/>
              <a:gd name="connsiteY811" fmla="*/ 1315475 h 1682495"/>
              <a:gd name="connsiteX812" fmla="*/ 7914847 w 8882887"/>
              <a:gd name="connsiteY812" fmla="*/ 1303271 h 1682495"/>
              <a:gd name="connsiteX813" fmla="*/ 7917773 w 8882887"/>
              <a:gd name="connsiteY813" fmla="*/ 1303271 h 1682495"/>
              <a:gd name="connsiteX814" fmla="*/ 7938251 w 8882887"/>
              <a:gd name="connsiteY814" fmla="*/ 1303271 h 1682495"/>
              <a:gd name="connsiteX815" fmla="*/ 7938251 w 8882887"/>
              <a:gd name="connsiteY815" fmla="*/ 1540385 h 1682495"/>
              <a:gd name="connsiteX816" fmla="*/ 7985061 w 8882887"/>
              <a:gd name="connsiteY816" fmla="*/ 1547360 h 1682495"/>
              <a:gd name="connsiteX817" fmla="*/ 7985061 w 8882887"/>
              <a:gd name="connsiteY817" fmla="*/ 1536899 h 1682495"/>
              <a:gd name="connsiteX818" fmla="*/ 8035213 w 8882887"/>
              <a:gd name="connsiteY818" fmla="*/ 1536899 h 1682495"/>
              <a:gd name="connsiteX819" fmla="*/ 8035213 w 8882887"/>
              <a:gd name="connsiteY819" fmla="*/ 1491567 h 1682495"/>
              <a:gd name="connsiteX820" fmla="*/ 8048587 w 8882887"/>
              <a:gd name="connsiteY820" fmla="*/ 1491567 h 1682495"/>
              <a:gd name="connsiteX821" fmla="*/ 8048587 w 8882887"/>
              <a:gd name="connsiteY821" fmla="*/ 1432289 h 1682495"/>
              <a:gd name="connsiteX822" fmla="*/ 8058619 w 8882887"/>
              <a:gd name="connsiteY822" fmla="*/ 1432289 h 1682495"/>
              <a:gd name="connsiteX823" fmla="*/ 8058619 w 8882887"/>
              <a:gd name="connsiteY823" fmla="*/ 1373010 h 1682495"/>
              <a:gd name="connsiteX824" fmla="*/ 8082023 w 8882887"/>
              <a:gd name="connsiteY824" fmla="*/ 1373010 h 1682495"/>
              <a:gd name="connsiteX825" fmla="*/ 8155579 w 8882887"/>
              <a:gd name="connsiteY825" fmla="*/ 1341627 h 1682495"/>
              <a:gd name="connsiteX826" fmla="*/ 8158923 w 8882887"/>
              <a:gd name="connsiteY826" fmla="*/ 1310244 h 1682495"/>
              <a:gd name="connsiteX827" fmla="*/ 8165611 w 8882887"/>
              <a:gd name="connsiteY827" fmla="*/ 1341627 h 1682495"/>
              <a:gd name="connsiteX828" fmla="*/ 8242511 w 8882887"/>
              <a:gd name="connsiteY828" fmla="*/ 1383471 h 1682495"/>
              <a:gd name="connsiteX829" fmla="*/ 8242511 w 8882887"/>
              <a:gd name="connsiteY829" fmla="*/ 1376498 h 1682495"/>
              <a:gd name="connsiteX830" fmla="*/ 8262573 w 8882887"/>
              <a:gd name="connsiteY830" fmla="*/ 1376498 h 1682495"/>
              <a:gd name="connsiteX831" fmla="*/ 8262573 w 8882887"/>
              <a:gd name="connsiteY831" fmla="*/ 1432289 h 1682495"/>
              <a:gd name="connsiteX832" fmla="*/ 8272603 w 8882887"/>
              <a:gd name="connsiteY832" fmla="*/ 1432289 h 1682495"/>
              <a:gd name="connsiteX833" fmla="*/ 8272603 w 8882887"/>
              <a:gd name="connsiteY833" fmla="*/ 1498541 h 1682495"/>
              <a:gd name="connsiteX834" fmla="*/ 8282635 w 8882887"/>
              <a:gd name="connsiteY834" fmla="*/ 1498541 h 1682495"/>
              <a:gd name="connsiteX835" fmla="*/ 8282635 w 8882887"/>
              <a:gd name="connsiteY835" fmla="*/ 1529924 h 1682495"/>
              <a:gd name="connsiteX836" fmla="*/ 8302695 w 8882887"/>
              <a:gd name="connsiteY836" fmla="*/ 1529924 h 1682495"/>
              <a:gd name="connsiteX837" fmla="*/ 8302695 w 8882887"/>
              <a:gd name="connsiteY837" fmla="*/ 1578741 h 1682495"/>
              <a:gd name="connsiteX838" fmla="*/ 8429747 w 8882887"/>
              <a:gd name="connsiteY838" fmla="*/ 1568280 h 1682495"/>
              <a:gd name="connsiteX839" fmla="*/ 8429747 w 8882887"/>
              <a:gd name="connsiteY839" fmla="*/ 1519463 h 1682495"/>
              <a:gd name="connsiteX840" fmla="*/ 8496619 w 8882887"/>
              <a:gd name="connsiteY840" fmla="*/ 1519463 h 1682495"/>
              <a:gd name="connsiteX841" fmla="*/ 8496619 w 8882887"/>
              <a:gd name="connsiteY841" fmla="*/ 1491567 h 1682495"/>
              <a:gd name="connsiteX842" fmla="*/ 8637047 w 8882887"/>
              <a:gd name="connsiteY842" fmla="*/ 1491567 h 1682495"/>
              <a:gd name="connsiteX843" fmla="*/ 8637047 w 8882887"/>
              <a:gd name="connsiteY843" fmla="*/ 1509002 h 1682495"/>
              <a:gd name="connsiteX844" fmla="*/ 8727321 w 8882887"/>
              <a:gd name="connsiteY844" fmla="*/ 1509002 h 1682495"/>
              <a:gd name="connsiteX845" fmla="*/ 8727321 w 8882887"/>
              <a:gd name="connsiteY845" fmla="*/ 1519463 h 1682495"/>
              <a:gd name="connsiteX846" fmla="*/ 8754069 w 8882887"/>
              <a:gd name="connsiteY846" fmla="*/ 1519463 h 1682495"/>
              <a:gd name="connsiteX847" fmla="*/ 8754069 w 8882887"/>
              <a:gd name="connsiteY847" fmla="*/ 1529924 h 1682495"/>
              <a:gd name="connsiteX848" fmla="*/ 8777473 w 8882887"/>
              <a:gd name="connsiteY848" fmla="*/ 1529924 h 1682495"/>
              <a:gd name="connsiteX849" fmla="*/ 8777473 w 8882887"/>
              <a:gd name="connsiteY849" fmla="*/ 1499913 h 1682495"/>
              <a:gd name="connsiteX850" fmla="*/ 8882887 w 8882887"/>
              <a:gd name="connsiteY850" fmla="*/ 1682495 h 1682495"/>
              <a:gd name="connsiteX851" fmla="*/ 0 w 8882887"/>
              <a:gd name="connsiteY851" fmla="*/ 1682495 h 1682495"/>
              <a:gd name="connsiteX852" fmla="*/ 63077 w 8882887"/>
              <a:gd name="connsiteY852" fmla="*/ 1573241 h 1682495"/>
              <a:gd name="connsiteX853" fmla="*/ 123345 w 8882887"/>
              <a:gd name="connsiteY853" fmla="*/ 1568279 h 1682495"/>
              <a:gd name="connsiteX854" fmla="*/ 123345 w 8882887"/>
              <a:gd name="connsiteY854" fmla="*/ 1519461 h 1682495"/>
              <a:gd name="connsiteX855" fmla="*/ 190215 w 8882887"/>
              <a:gd name="connsiteY855" fmla="*/ 1519461 h 1682495"/>
              <a:gd name="connsiteX856" fmla="*/ 190215 w 8882887"/>
              <a:gd name="connsiteY856" fmla="*/ 1491566 h 1682495"/>
              <a:gd name="connsiteX857" fmla="*/ 330643 w 8882887"/>
              <a:gd name="connsiteY857" fmla="*/ 1491566 h 1682495"/>
              <a:gd name="connsiteX858" fmla="*/ 330643 w 8882887"/>
              <a:gd name="connsiteY858" fmla="*/ 1509000 h 1682495"/>
              <a:gd name="connsiteX859" fmla="*/ 420917 w 8882887"/>
              <a:gd name="connsiteY859" fmla="*/ 1509000 h 1682495"/>
              <a:gd name="connsiteX860" fmla="*/ 420917 w 8882887"/>
              <a:gd name="connsiteY860" fmla="*/ 1519461 h 1682495"/>
              <a:gd name="connsiteX861" fmla="*/ 447665 w 8882887"/>
              <a:gd name="connsiteY861" fmla="*/ 1519461 h 1682495"/>
              <a:gd name="connsiteX862" fmla="*/ 447665 w 8882887"/>
              <a:gd name="connsiteY862" fmla="*/ 1529922 h 1682495"/>
              <a:gd name="connsiteX863" fmla="*/ 471070 w 8882887"/>
              <a:gd name="connsiteY863" fmla="*/ 1529922 h 1682495"/>
              <a:gd name="connsiteX864" fmla="*/ 471070 w 8882887"/>
              <a:gd name="connsiteY864" fmla="*/ 1373009 h 1682495"/>
              <a:gd name="connsiteX865" fmla="*/ 541285 w 8882887"/>
              <a:gd name="connsiteY865" fmla="*/ 1352087 h 1682495"/>
              <a:gd name="connsiteX866" fmla="*/ 671681 w 8882887"/>
              <a:gd name="connsiteY866" fmla="*/ 1352087 h 1682495"/>
              <a:gd name="connsiteX867" fmla="*/ 671681 w 8882887"/>
              <a:gd name="connsiteY867" fmla="*/ 1101026 h 1682495"/>
              <a:gd name="connsiteX868" fmla="*/ 708460 w 8882887"/>
              <a:gd name="connsiteY868" fmla="*/ 1083590 h 1682495"/>
              <a:gd name="connsiteX869" fmla="*/ 868949 w 8882887"/>
              <a:gd name="connsiteY869" fmla="*/ 1055694 h 1682495"/>
              <a:gd name="connsiteX870" fmla="*/ 925789 w 8882887"/>
              <a:gd name="connsiteY870" fmla="*/ 1073129 h 1682495"/>
              <a:gd name="connsiteX871" fmla="*/ 935819 w 8882887"/>
              <a:gd name="connsiteY871" fmla="*/ 1083590 h 1682495"/>
              <a:gd name="connsiteX872" fmla="*/ 935819 w 8882887"/>
              <a:gd name="connsiteY872" fmla="*/ 1550844 h 1682495"/>
              <a:gd name="connsiteX873" fmla="*/ 959224 w 8882887"/>
              <a:gd name="connsiteY873" fmla="*/ 1550844 h 1682495"/>
              <a:gd name="connsiteX874" fmla="*/ 959224 w 8882887"/>
              <a:gd name="connsiteY874" fmla="*/ 1362548 h 1682495"/>
              <a:gd name="connsiteX875" fmla="*/ 979285 w 8882887"/>
              <a:gd name="connsiteY875" fmla="*/ 1362548 h 1682495"/>
              <a:gd name="connsiteX876" fmla="*/ 979285 w 8882887"/>
              <a:gd name="connsiteY876" fmla="*/ 1345113 h 1682495"/>
              <a:gd name="connsiteX877" fmla="*/ 999346 w 8882887"/>
              <a:gd name="connsiteY877" fmla="*/ 1334652 h 1682495"/>
              <a:gd name="connsiteX878" fmla="*/ 1016063 w 8882887"/>
              <a:gd name="connsiteY878" fmla="*/ 1334652 h 1682495"/>
              <a:gd name="connsiteX879" fmla="*/ 1016063 w 8882887"/>
              <a:gd name="connsiteY879" fmla="*/ 1317218 h 1682495"/>
              <a:gd name="connsiteX880" fmla="*/ 1029437 w 8882887"/>
              <a:gd name="connsiteY880" fmla="*/ 1306757 h 1682495"/>
              <a:gd name="connsiteX881" fmla="*/ 1062874 w 8882887"/>
              <a:gd name="connsiteY881" fmla="*/ 1306757 h 1682495"/>
              <a:gd name="connsiteX882" fmla="*/ 1062874 w 8882887"/>
              <a:gd name="connsiteY882" fmla="*/ 1362548 h 1682495"/>
              <a:gd name="connsiteX883" fmla="*/ 1133087 w 8882887"/>
              <a:gd name="connsiteY883" fmla="*/ 1362548 h 1682495"/>
              <a:gd name="connsiteX884" fmla="*/ 1133087 w 8882887"/>
              <a:gd name="connsiteY884" fmla="*/ 1557819 h 1682495"/>
              <a:gd name="connsiteX885" fmla="*/ 1159835 w 8882887"/>
              <a:gd name="connsiteY885" fmla="*/ 1557819 h 1682495"/>
              <a:gd name="connsiteX886" fmla="*/ 1186583 w 8882887"/>
              <a:gd name="connsiteY886" fmla="*/ 1547358 h 1682495"/>
              <a:gd name="connsiteX887" fmla="*/ 1186583 w 8882887"/>
              <a:gd name="connsiteY887" fmla="*/ 1533410 h 1682495"/>
              <a:gd name="connsiteX888" fmla="*/ 1176553 w 8882887"/>
              <a:gd name="connsiteY888" fmla="*/ 1529922 h 1682495"/>
              <a:gd name="connsiteX889" fmla="*/ 1176553 w 8882887"/>
              <a:gd name="connsiteY889" fmla="*/ 1519461 h 1682495"/>
              <a:gd name="connsiteX890" fmla="*/ 1186583 w 8882887"/>
              <a:gd name="connsiteY890" fmla="*/ 1512488 h 1682495"/>
              <a:gd name="connsiteX891" fmla="*/ 1186583 w 8882887"/>
              <a:gd name="connsiteY891" fmla="*/ 1435775 h 1682495"/>
              <a:gd name="connsiteX892" fmla="*/ 1176553 w 8882887"/>
              <a:gd name="connsiteY892" fmla="*/ 1432287 h 1682495"/>
              <a:gd name="connsiteX893" fmla="*/ 1176553 w 8882887"/>
              <a:gd name="connsiteY893" fmla="*/ 1421826 h 1682495"/>
              <a:gd name="connsiteX894" fmla="*/ 1186583 w 8882887"/>
              <a:gd name="connsiteY894" fmla="*/ 1414853 h 1682495"/>
              <a:gd name="connsiteX895" fmla="*/ 1193271 w 8882887"/>
              <a:gd name="connsiteY895" fmla="*/ 1407879 h 1682495"/>
              <a:gd name="connsiteX896" fmla="*/ 1193271 w 8882887"/>
              <a:gd name="connsiteY896" fmla="*/ 1393931 h 1682495"/>
              <a:gd name="connsiteX897" fmla="*/ 1186583 w 8882887"/>
              <a:gd name="connsiteY897" fmla="*/ 1393931 h 1682495"/>
              <a:gd name="connsiteX898" fmla="*/ 1186583 w 8882887"/>
              <a:gd name="connsiteY898" fmla="*/ 1383470 h 1682495"/>
              <a:gd name="connsiteX899" fmla="*/ 1196614 w 8882887"/>
              <a:gd name="connsiteY899" fmla="*/ 1376496 h 1682495"/>
              <a:gd name="connsiteX900" fmla="*/ 1250110 w 8882887"/>
              <a:gd name="connsiteY900" fmla="*/ 1278861 h 1682495"/>
              <a:gd name="connsiteX901" fmla="*/ 1243423 w 8882887"/>
              <a:gd name="connsiteY901" fmla="*/ 1275374 h 1682495"/>
              <a:gd name="connsiteX902" fmla="*/ 1243423 w 8882887"/>
              <a:gd name="connsiteY902" fmla="*/ 1264913 h 1682495"/>
              <a:gd name="connsiteX903" fmla="*/ 1253453 w 8882887"/>
              <a:gd name="connsiteY903" fmla="*/ 1261425 h 1682495"/>
              <a:gd name="connsiteX904" fmla="*/ 1253453 w 8882887"/>
              <a:gd name="connsiteY904" fmla="*/ 1247478 h 1682495"/>
              <a:gd name="connsiteX905" fmla="*/ 1260141 w 8882887"/>
              <a:gd name="connsiteY905" fmla="*/ 1247478 h 1682495"/>
              <a:gd name="connsiteX906" fmla="*/ 1260141 w 8882887"/>
              <a:gd name="connsiteY906" fmla="*/ 1216095 h 1682495"/>
              <a:gd name="connsiteX907" fmla="*/ 1253453 w 8882887"/>
              <a:gd name="connsiteY907" fmla="*/ 1216095 h 1682495"/>
              <a:gd name="connsiteX908" fmla="*/ 1253453 w 8882887"/>
              <a:gd name="connsiteY908" fmla="*/ 1209122 h 1682495"/>
              <a:gd name="connsiteX909" fmla="*/ 1260141 w 8882887"/>
              <a:gd name="connsiteY909" fmla="*/ 1205634 h 1682495"/>
              <a:gd name="connsiteX910" fmla="*/ 1276858 w 8882887"/>
              <a:gd name="connsiteY910" fmla="*/ 1181225 h 1682495"/>
              <a:gd name="connsiteX911" fmla="*/ 1280201 w 8882887"/>
              <a:gd name="connsiteY911" fmla="*/ 1167278 h 1682495"/>
              <a:gd name="connsiteX912" fmla="*/ 1280201 w 8882887"/>
              <a:gd name="connsiteY912" fmla="*/ 1128921 h 1682495"/>
              <a:gd name="connsiteX913" fmla="*/ 1280620 w 8882887"/>
              <a:gd name="connsiteY913" fmla="*/ 1127613 h 1682495"/>
              <a:gd name="connsiteX914" fmla="*/ 1283545 w 8882887"/>
              <a:gd name="connsiteY914" fmla="*/ 1118460 h 1682495"/>
              <a:gd name="connsiteX915" fmla="*/ 1283963 w 8882887"/>
              <a:gd name="connsiteY915" fmla="*/ 1119768 h 1682495"/>
              <a:gd name="connsiteX916" fmla="*/ 1286889 w 8882887"/>
              <a:gd name="connsiteY916" fmla="*/ 1128921 h 1682495"/>
              <a:gd name="connsiteX917" fmla="*/ 1290232 w 8882887"/>
              <a:gd name="connsiteY917" fmla="*/ 1167278 h 1682495"/>
              <a:gd name="connsiteX918" fmla="*/ 1290232 w 8882887"/>
              <a:gd name="connsiteY918" fmla="*/ 1177739 h 1682495"/>
              <a:gd name="connsiteX919" fmla="*/ 1306951 w 8882887"/>
              <a:gd name="connsiteY919" fmla="*/ 1205634 h 1682495"/>
              <a:gd name="connsiteX920" fmla="*/ 1313638 w 8882887"/>
              <a:gd name="connsiteY920" fmla="*/ 1209122 h 1682495"/>
              <a:gd name="connsiteX921" fmla="*/ 1313638 w 8882887"/>
              <a:gd name="connsiteY921" fmla="*/ 1216095 h 1682495"/>
              <a:gd name="connsiteX922" fmla="*/ 1310295 w 8882887"/>
              <a:gd name="connsiteY922" fmla="*/ 1247478 h 1682495"/>
              <a:gd name="connsiteX923" fmla="*/ 1316981 w 8882887"/>
              <a:gd name="connsiteY923" fmla="*/ 1261425 h 1682495"/>
              <a:gd name="connsiteX924" fmla="*/ 1323669 w 8882887"/>
              <a:gd name="connsiteY924" fmla="*/ 1264913 h 1682495"/>
              <a:gd name="connsiteX925" fmla="*/ 1323669 w 8882887"/>
              <a:gd name="connsiteY925" fmla="*/ 1275374 h 1682495"/>
              <a:gd name="connsiteX926" fmla="*/ 1316981 w 8882887"/>
              <a:gd name="connsiteY926" fmla="*/ 1278861 h 1682495"/>
              <a:gd name="connsiteX927" fmla="*/ 1356268 w 8882887"/>
              <a:gd name="connsiteY927" fmla="*/ 1319833 h 1682495"/>
              <a:gd name="connsiteX928" fmla="*/ 1369603 w 8882887"/>
              <a:gd name="connsiteY928" fmla="*/ 1373009 h 1682495"/>
              <a:gd name="connsiteX929" fmla="*/ 1417287 w 8882887"/>
              <a:gd name="connsiteY929" fmla="*/ 1373009 h 1682495"/>
              <a:gd name="connsiteX930" fmla="*/ 1417287 w 8882887"/>
              <a:gd name="connsiteY930" fmla="*/ 1329494 h 1682495"/>
              <a:gd name="connsiteX931" fmla="*/ 1409211 w 8882887"/>
              <a:gd name="connsiteY931" fmla="*/ 1329494 h 1682495"/>
              <a:gd name="connsiteX932" fmla="*/ 1409211 w 8882887"/>
              <a:gd name="connsiteY932" fmla="*/ 1086294 h 1682495"/>
              <a:gd name="connsiteX933" fmla="*/ 1439612 w 8882887"/>
              <a:gd name="connsiteY933" fmla="*/ 1086294 h 1682495"/>
              <a:gd name="connsiteX934" fmla="*/ 1440372 w 8882887"/>
              <a:gd name="connsiteY934" fmla="*/ 1084673 h 1682495"/>
              <a:gd name="connsiteX935" fmla="*/ 1445691 w 8882887"/>
              <a:gd name="connsiteY935" fmla="*/ 1073324 h 1682495"/>
              <a:gd name="connsiteX936" fmla="*/ 1448352 w 8882887"/>
              <a:gd name="connsiteY936" fmla="*/ 1073729 h 1682495"/>
              <a:gd name="connsiteX937" fmla="*/ 1466972 w 8882887"/>
              <a:gd name="connsiteY937" fmla="*/ 1076565 h 1682495"/>
              <a:gd name="connsiteX938" fmla="*/ 1467732 w 8882887"/>
              <a:gd name="connsiteY938" fmla="*/ 1078593 h 1682495"/>
              <a:gd name="connsiteX939" fmla="*/ 1473051 w 8882887"/>
              <a:gd name="connsiteY939" fmla="*/ 1092779 h 1682495"/>
              <a:gd name="connsiteX940" fmla="*/ 1512572 w 8882887"/>
              <a:gd name="connsiteY940" fmla="*/ 1096022 h 1682495"/>
              <a:gd name="connsiteX941" fmla="*/ 1512572 w 8882887"/>
              <a:gd name="connsiteY941" fmla="*/ 911190 h 1682495"/>
              <a:gd name="connsiteX942" fmla="*/ 1515612 w 8882887"/>
              <a:gd name="connsiteY942" fmla="*/ 911190 h 1682495"/>
              <a:gd name="connsiteX943" fmla="*/ 1536893 w 8882887"/>
              <a:gd name="connsiteY943" fmla="*/ 911190 h 1682495"/>
              <a:gd name="connsiteX944" fmla="*/ 1536893 w 8882887"/>
              <a:gd name="connsiteY944" fmla="*/ 706902 h 1682495"/>
              <a:gd name="connsiteX945" fmla="*/ 1539552 w 8882887"/>
              <a:gd name="connsiteY945" fmla="*/ 706902 h 1682495"/>
              <a:gd name="connsiteX946" fmla="*/ 1558173 w 8882887"/>
              <a:gd name="connsiteY946" fmla="*/ 706902 h 1682495"/>
              <a:gd name="connsiteX947" fmla="*/ 1558173 w 8882887"/>
              <a:gd name="connsiteY947" fmla="*/ 535041 h 1682495"/>
              <a:gd name="connsiteX948" fmla="*/ 1564253 w 8882887"/>
              <a:gd name="connsiteY948" fmla="*/ 492885 h 1682495"/>
              <a:gd name="connsiteX949" fmla="*/ 1567293 w 8882887"/>
              <a:gd name="connsiteY949" fmla="*/ 492885 h 1682495"/>
              <a:gd name="connsiteX950" fmla="*/ 1588574 w 8882887"/>
              <a:gd name="connsiteY950" fmla="*/ 492885 h 1682495"/>
              <a:gd name="connsiteX951" fmla="*/ 1643294 w 8882887"/>
              <a:gd name="connsiteY951" fmla="*/ 369665 h 1682495"/>
              <a:gd name="connsiteX952" fmla="*/ 1649375 w 8882887"/>
              <a:gd name="connsiteY952" fmla="*/ 0 h 1682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</a:cxnLst>
            <a:rect l="l" t="t" r="r" b="b"/>
            <a:pathLst>
              <a:path w="8882887" h="1682495">
                <a:moveTo>
                  <a:pt x="1649375" y="0"/>
                </a:moveTo>
                <a:cubicBezTo>
                  <a:pt x="1649375" y="27"/>
                  <a:pt x="1649399" y="3060"/>
                  <a:pt x="1652414" y="369665"/>
                </a:cubicBezTo>
                <a:cubicBezTo>
                  <a:pt x="1652432" y="369701"/>
                  <a:pt x="1653399" y="371712"/>
                  <a:pt x="1710174" y="489644"/>
                </a:cubicBezTo>
                <a:cubicBezTo>
                  <a:pt x="1710186" y="489644"/>
                  <a:pt x="1710353" y="489644"/>
                  <a:pt x="1713215" y="489644"/>
                </a:cubicBezTo>
                <a:lnTo>
                  <a:pt x="1734495" y="489644"/>
                </a:lnTo>
                <a:cubicBezTo>
                  <a:pt x="1734495" y="489665"/>
                  <a:pt x="1734495" y="490508"/>
                  <a:pt x="1734495" y="525312"/>
                </a:cubicBezTo>
                <a:cubicBezTo>
                  <a:pt x="1734498" y="525321"/>
                  <a:pt x="1734555" y="525408"/>
                  <a:pt x="1735256" y="526529"/>
                </a:cubicBezTo>
                <a:lnTo>
                  <a:pt x="1740575" y="535041"/>
                </a:lnTo>
                <a:cubicBezTo>
                  <a:pt x="1740575" y="535071"/>
                  <a:pt x="1740575" y="537344"/>
                  <a:pt x="1740575" y="706902"/>
                </a:cubicBezTo>
                <a:cubicBezTo>
                  <a:pt x="1740588" y="706902"/>
                  <a:pt x="1740798" y="706902"/>
                  <a:pt x="1743995" y="706902"/>
                </a:cubicBezTo>
                <a:lnTo>
                  <a:pt x="1767936" y="706902"/>
                </a:lnTo>
                <a:cubicBezTo>
                  <a:pt x="1767936" y="706932"/>
                  <a:pt x="1767936" y="709385"/>
                  <a:pt x="1767936" y="917675"/>
                </a:cubicBezTo>
                <a:cubicBezTo>
                  <a:pt x="1767951" y="917673"/>
                  <a:pt x="1768119" y="917642"/>
                  <a:pt x="1770216" y="917270"/>
                </a:cubicBezTo>
                <a:lnTo>
                  <a:pt x="1786176" y="914433"/>
                </a:lnTo>
                <a:cubicBezTo>
                  <a:pt x="1786176" y="914466"/>
                  <a:pt x="1786131" y="916467"/>
                  <a:pt x="1783136" y="1047381"/>
                </a:cubicBezTo>
                <a:cubicBezTo>
                  <a:pt x="1783151" y="1047384"/>
                  <a:pt x="1783317" y="1047414"/>
                  <a:pt x="1785416" y="1047788"/>
                </a:cubicBezTo>
                <a:lnTo>
                  <a:pt x="1801376" y="1050624"/>
                </a:lnTo>
                <a:cubicBezTo>
                  <a:pt x="1801379" y="1050635"/>
                  <a:pt x="1801409" y="1050731"/>
                  <a:pt x="1801755" y="1051841"/>
                </a:cubicBezTo>
                <a:lnTo>
                  <a:pt x="1804416" y="1060353"/>
                </a:lnTo>
                <a:cubicBezTo>
                  <a:pt x="1804419" y="1060340"/>
                  <a:pt x="1804487" y="1060125"/>
                  <a:pt x="1805556" y="1056705"/>
                </a:cubicBezTo>
                <a:lnTo>
                  <a:pt x="1813536" y="1031169"/>
                </a:lnTo>
                <a:cubicBezTo>
                  <a:pt x="1813547" y="1031169"/>
                  <a:pt x="1813697" y="1031169"/>
                  <a:pt x="1816196" y="1031169"/>
                </a:cubicBezTo>
                <a:lnTo>
                  <a:pt x="1834817" y="1031169"/>
                </a:lnTo>
                <a:cubicBezTo>
                  <a:pt x="1834817" y="1031195"/>
                  <a:pt x="1834817" y="1032234"/>
                  <a:pt x="1834817" y="1079808"/>
                </a:cubicBezTo>
                <a:cubicBezTo>
                  <a:pt x="1834826" y="1079816"/>
                  <a:pt x="1834941" y="1079876"/>
                  <a:pt x="1836336" y="1080620"/>
                </a:cubicBezTo>
                <a:lnTo>
                  <a:pt x="1846977" y="1086294"/>
                </a:lnTo>
                <a:cubicBezTo>
                  <a:pt x="1846977" y="1086308"/>
                  <a:pt x="1846977" y="1086459"/>
                  <a:pt x="1846977" y="1088321"/>
                </a:cubicBezTo>
                <a:lnTo>
                  <a:pt x="1846977" y="1102508"/>
                </a:lnTo>
                <a:cubicBezTo>
                  <a:pt x="1847007" y="1102508"/>
                  <a:pt x="1848369" y="1102508"/>
                  <a:pt x="1913858" y="1102508"/>
                </a:cubicBezTo>
                <a:cubicBezTo>
                  <a:pt x="1913858" y="1102520"/>
                  <a:pt x="1913858" y="1102644"/>
                  <a:pt x="1913858" y="1104129"/>
                </a:cubicBezTo>
                <a:lnTo>
                  <a:pt x="1913858" y="1115478"/>
                </a:lnTo>
                <a:cubicBezTo>
                  <a:pt x="1913871" y="1115478"/>
                  <a:pt x="1914053" y="1115478"/>
                  <a:pt x="1916897" y="1115478"/>
                </a:cubicBezTo>
                <a:lnTo>
                  <a:pt x="1938177" y="1115478"/>
                </a:lnTo>
                <a:cubicBezTo>
                  <a:pt x="1938177" y="1115451"/>
                  <a:pt x="1938177" y="1114358"/>
                  <a:pt x="1938177" y="1070081"/>
                </a:cubicBezTo>
                <a:cubicBezTo>
                  <a:pt x="1938209" y="1070081"/>
                  <a:pt x="1939604" y="1070081"/>
                  <a:pt x="2005058" y="1070081"/>
                </a:cubicBezTo>
                <a:cubicBezTo>
                  <a:pt x="2005058" y="1070069"/>
                  <a:pt x="2005058" y="1069923"/>
                  <a:pt x="2005058" y="1068054"/>
                </a:cubicBezTo>
                <a:lnTo>
                  <a:pt x="2005058" y="1053867"/>
                </a:lnTo>
                <a:cubicBezTo>
                  <a:pt x="2005067" y="1053867"/>
                  <a:pt x="2005178" y="1053867"/>
                  <a:pt x="2006579" y="1053867"/>
                </a:cubicBezTo>
                <a:lnTo>
                  <a:pt x="2017218" y="1053867"/>
                </a:lnTo>
                <a:cubicBezTo>
                  <a:pt x="2017218" y="1053857"/>
                  <a:pt x="2017218" y="1053687"/>
                  <a:pt x="2017218" y="1051031"/>
                </a:cubicBezTo>
                <a:lnTo>
                  <a:pt x="2017218" y="1031169"/>
                </a:lnTo>
                <a:cubicBezTo>
                  <a:pt x="2017232" y="1031169"/>
                  <a:pt x="2017340" y="1031169"/>
                  <a:pt x="2018358" y="1031169"/>
                </a:cubicBezTo>
                <a:lnTo>
                  <a:pt x="2026338" y="1031169"/>
                </a:lnTo>
                <a:cubicBezTo>
                  <a:pt x="2026338" y="1031159"/>
                  <a:pt x="2026338" y="1031031"/>
                  <a:pt x="2026338" y="1029548"/>
                </a:cubicBezTo>
                <a:lnTo>
                  <a:pt x="2026338" y="1018197"/>
                </a:lnTo>
                <a:cubicBezTo>
                  <a:pt x="2026350" y="1018197"/>
                  <a:pt x="2026536" y="1018197"/>
                  <a:pt x="2029379" y="1018197"/>
                </a:cubicBezTo>
                <a:lnTo>
                  <a:pt x="2050659" y="1018197"/>
                </a:lnTo>
                <a:cubicBezTo>
                  <a:pt x="2050659" y="1018208"/>
                  <a:pt x="2050659" y="1018323"/>
                  <a:pt x="2050659" y="1019819"/>
                </a:cubicBezTo>
                <a:lnTo>
                  <a:pt x="2050659" y="1031169"/>
                </a:lnTo>
                <a:cubicBezTo>
                  <a:pt x="2050676" y="1031169"/>
                  <a:pt x="2051427" y="1031169"/>
                  <a:pt x="2084099" y="1031169"/>
                </a:cubicBezTo>
                <a:cubicBezTo>
                  <a:pt x="2084099" y="1031157"/>
                  <a:pt x="2084099" y="1030986"/>
                  <a:pt x="2084099" y="1028331"/>
                </a:cubicBezTo>
                <a:lnTo>
                  <a:pt x="2084099" y="1008470"/>
                </a:lnTo>
                <a:cubicBezTo>
                  <a:pt x="2084108" y="1008470"/>
                  <a:pt x="2084253" y="1008470"/>
                  <a:pt x="2086760" y="1008470"/>
                </a:cubicBezTo>
                <a:lnTo>
                  <a:pt x="2105379" y="1008470"/>
                </a:lnTo>
                <a:cubicBezTo>
                  <a:pt x="2105379" y="1008488"/>
                  <a:pt x="2105379" y="1009259"/>
                  <a:pt x="2105379" y="1044140"/>
                </a:cubicBezTo>
                <a:cubicBezTo>
                  <a:pt x="2105390" y="1044140"/>
                  <a:pt x="2105510" y="1044140"/>
                  <a:pt x="2106900" y="1044140"/>
                </a:cubicBezTo>
                <a:lnTo>
                  <a:pt x="2117540" y="1044140"/>
                </a:lnTo>
                <a:cubicBezTo>
                  <a:pt x="2117540" y="1044131"/>
                  <a:pt x="2117540" y="1044009"/>
                  <a:pt x="2117540" y="1042518"/>
                </a:cubicBezTo>
                <a:lnTo>
                  <a:pt x="2117540" y="1031169"/>
                </a:lnTo>
                <a:cubicBezTo>
                  <a:pt x="2117553" y="1031169"/>
                  <a:pt x="2117730" y="1031169"/>
                  <a:pt x="2120199" y="1031169"/>
                </a:cubicBezTo>
                <a:lnTo>
                  <a:pt x="2138820" y="1031169"/>
                </a:lnTo>
                <a:cubicBezTo>
                  <a:pt x="2138820" y="1031189"/>
                  <a:pt x="2138820" y="1032027"/>
                  <a:pt x="2138820" y="1070081"/>
                </a:cubicBezTo>
                <a:cubicBezTo>
                  <a:pt x="2138832" y="1070081"/>
                  <a:pt x="2139009" y="1070081"/>
                  <a:pt x="2141861" y="1070081"/>
                </a:cubicBezTo>
                <a:lnTo>
                  <a:pt x="2163140" y="1070081"/>
                </a:lnTo>
                <a:cubicBezTo>
                  <a:pt x="2163140" y="1070097"/>
                  <a:pt x="2163140" y="1070270"/>
                  <a:pt x="2163140" y="1072512"/>
                </a:cubicBezTo>
                <a:lnTo>
                  <a:pt x="2163140" y="1089537"/>
                </a:lnTo>
                <a:cubicBezTo>
                  <a:pt x="2163152" y="1089537"/>
                  <a:pt x="2163258" y="1089537"/>
                  <a:pt x="2164280" y="1089537"/>
                </a:cubicBezTo>
                <a:lnTo>
                  <a:pt x="2172261" y="1089537"/>
                </a:lnTo>
                <a:cubicBezTo>
                  <a:pt x="2172261" y="1089525"/>
                  <a:pt x="2172261" y="1089411"/>
                  <a:pt x="2172261" y="1088321"/>
                </a:cubicBezTo>
                <a:lnTo>
                  <a:pt x="2172261" y="1079808"/>
                </a:lnTo>
                <a:cubicBezTo>
                  <a:pt x="2172287" y="1079808"/>
                  <a:pt x="2173365" y="1079808"/>
                  <a:pt x="2217861" y="1079808"/>
                </a:cubicBezTo>
                <a:cubicBezTo>
                  <a:pt x="2217861" y="1079829"/>
                  <a:pt x="2217861" y="1080674"/>
                  <a:pt x="2217861" y="1115478"/>
                </a:cubicBezTo>
                <a:cubicBezTo>
                  <a:pt x="2217872" y="1115478"/>
                  <a:pt x="2217990" y="1115478"/>
                  <a:pt x="2219381" y="1115478"/>
                </a:cubicBezTo>
                <a:lnTo>
                  <a:pt x="2230022" y="1115478"/>
                </a:lnTo>
                <a:cubicBezTo>
                  <a:pt x="2230022" y="1115489"/>
                  <a:pt x="2230022" y="1115598"/>
                  <a:pt x="2230022" y="1117100"/>
                </a:cubicBezTo>
                <a:lnTo>
                  <a:pt x="2230022" y="1128449"/>
                </a:lnTo>
                <a:cubicBezTo>
                  <a:pt x="2230035" y="1128449"/>
                  <a:pt x="2230145" y="1128449"/>
                  <a:pt x="2231162" y="1128449"/>
                </a:cubicBezTo>
                <a:lnTo>
                  <a:pt x="2239142" y="1128449"/>
                </a:lnTo>
                <a:cubicBezTo>
                  <a:pt x="2239142" y="1128438"/>
                  <a:pt x="2239142" y="1128258"/>
                  <a:pt x="2239142" y="1125206"/>
                </a:cubicBezTo>
                <a:lnTo>
                  <a:pt x="2239142" y="1102508"/>
                </a:lnTo>
                <a:cubicBezTo>
                  <a:pt x="2239152" y="1102508"/>
                  <a:pt x="2239269" y="1102508"/>
                  <a:pt x="2240661" y="1102508"/>
                </a:cubicBezTo>
                <a:lnTo>
                  <a:pt x="2251302" y="1102508"/>
                </a:lnTo>
                <a:cubicBezTo>
                  <a:pt x="2251302" y="1102520"/>
                  <a:pt x="2251302" y="1102644"/>
                  <a:pt x="2251302" y="1104129"/>
                </a:cubicBezTo>
                <a:lnTo>
                  <a:pt x="2251302" y="1115478"/>
                </a:lnTo>
                <a:lnTo>
                  <a:pt x="2259282" y="1112489"/>
                </a:lnTo>
                <a:cubicBezTo>
                  <a:pt x="2260422" y="1111931"/>
                  <a:pt x="2260422" y="1111628"/>
                  <a:pt x="2260422" y="1111019"/>
                </a:cubicBezTo>
                <a:lnTo>
                  <a:pt x="2260422" y="1102508"/>
                </a:lnTo>
                <a:cubicBezTo>
                  <a:pt x="2260448" y="1102508"/>
                  <a:pt x="2261649" y="1102508"/>
                  <a:pt x="2318183" y="1102508"/>
                </a:cubicBezTo>
                <a:cubicBezTo>
                  <a:pt x="2318183" y="1102529"/>
                  <a:pt x="2318183" y="1103349"/>
                  <a:pt x="2318183" y="1138176"/>
                </a:cubicBezTo>
                <a:cubicBezTo>
                  <a:pt x="2318195" y="1138176"/>
                  <a:pt x="2318372" y="1138176"/>
                  <a:pt x="2321222" y="1138176"/>
                </a:cubicBezTo>
                <a:lnTo>
                  <a:pt x="2342502" y="1138176"/>
                </a:lnTo>
                <a:cubicBezTo>
                  <a:pt x="2342502" y="1138188"/>
                  <a:pt x="2342502" y="1138311"/>
                  <a:pt x="2342502" y="1139798"/>
                </a:cubicBezTo>
                <a:lnTo>
                  <a:pt x="2342502" y="1151147"/>
                </a:lnTo>
                <a:cubicBezTo>
                  <a:pt x="2342516" y="1151147"/>
                  <a:pt x="2342700" y="1151147"/>
                  <a:pt x="2345163" y="1151147"/>
                </a:cubicBezTo>
                <a:lnTo>
                  <a:pt x="2363783" y="1151147"/>
                </a:lnTo>
                <a:cubicBezTo>
                  <a:pt x="2363783" y="1151129"/>
                  <a:pt x="2363783" y="1150362"/>
                  <a:pt x="2363783" y="1115478"/>
                </a:cubicBezTo>
                <a:cubicBezTo>
                  <a:pt x="2363793" y="1115478"/>
                  <a:pt x="2363910" y="1115478"/>
                  <a:pt x="2365302" y="1115478"/>
                </a:cubicBezTo>
                <a:lnTo>
                  <a:pt x="2375943" y="1115478"/>
                </a:lnTo>
                <a:cubicBezTo>
                  <a:pt x="2375943" y="1115450"/>
                  <a:pt x="2375943" y="1114293"/>
                  <a:pt x="2375943" y="1066838"/>
                </a:cubicBezTo>
                <a:cubicBezTo>
                  <a:pt x="2375954" y="1066838"/>
                  <a:pt x="2376069" y="1066838"/>
                  <a:pt x="2377463" y="1066838"/>
                </a:cubicBezTo>
                <a:lnTo>
                  <a:pt x="2388104" y="1066838"/>
                </a:lnTo>
                <a:cubicBezTo>
                  <a:pt x="2388104" y="1066829"/>
                  <a:pt x="2388104" y="1066665"/>
                  <a:pt x="2388104" y="1064001"/>
                </a:cubicBezTo>
                <a:lnTo>
                  <a:pt x="2388104" y="1044140"/>
                </a:lnTo>
                <a:cubicBezTo>
                  <a:pt x="2385063" y="1044140"/>
                  <a:pt x="2385063" y="1044140"/>
                  <a:pt x="2386203" y="1041707"/>
                </a:cubicBezTo>
                <a:lnTo>
                  <a:pt x="2394183" y="1024683"/>
                </a:lnTo>
                <a:cubicBezTo>
                  <a:pt x="2394191" y="1024709"/>
                  <a:pt x="2394483" y="1025720"/>
                  <a:pt x="2406344" y="1066838"/>
                </a:cubicBezTo>
                <a:cubicBezTo>
                  <a:pt x="2406356" y="1066838"/>
                  <a:pt x="2406465" y="1066838"/>
                  <a:pt x="2407484" y="1066838"/>
                </a:cubicBezTo>
                <a:lnTo>
                  <a:pt x="2415464" y="1066838"/>
                </a:lnTo>
                <a:cubicBezTo>
                  <a:pt x="2415464" y="1066818"/>
                  <a:pt x="2415464" y="1065050"/>
                  <a:pt x="2415464" y="907947"/>
                </a:cubicBezTo>
                <a:cubicBezTo>
                  <a:pt x="2415479" y="907947"/>
                  <a:pt x="2415650" y="907947"/>
                  <a:pt x="2417744" y="907947"/>
                </a:cubicBezTo>
                <a:lnTo>
                  <a:pt x="2433704" y="907947"/>
                </a:lnTo>
                <a:cubicBezTo>
                  <a:pt x="2433704" y="907914"/>
                  <a:pt x="2433704" y="906399"/>
                  <a:pt x="2433704" y="836609"/>
                </a:cubicBezTo>
                <a:cubicBezTo>
                  <a:pt x="2433729" y="836609"/>
                  <a:pt x="2434667" y="836609"/>
                  <a:pt x="2473224" y="836609"/>
                </a:cubicBezTo>
                <a:cubicBezTo>
                  <a:pt x="2473224" y="836591"/>
                  <a:pt x="2473224" y="835826"/>
                  <a:pt x="2473224" y="804182"/>
                </a:cubicBezTo>
                <a:cubicBezTo>
                  <a:pt x="2473253" y="804182"/>
                  <a:pt x="2474436" y="804182"/>
                  <a:pt x="2524905" y="804182"/>
                </a:cubicBezTo>
                <a:cubicBezTo>
                  <a:pt x="2524905" y="804194"/>
                  <a:pt x="2524905" y="804389"/>
                  <a:pt x="2524905" y="807830"/>
                </a:cubicBezTo>
                <a:lnTo>
                  <a:pt x="2524905" y="833366"/>
                </a:lnTo>
                <a:cubicBezTo>
                  <a:pt x="2524919" y="833366"/>
                  <a:pt x="2525115" y="833366"/>
                  <a:pt x="2528325" y="833366"/>
                </a:cubicBezTo>
                <a:lnTo>
                  <a:pt x="2552265" y="833366"/>
                </a:lnTo>
                <a:cubicBezTo>
                  <a:pt x="2552265" y="833393"/>
                  <a:pt x="2552265" y="834734"/>
                  <a:pt x="2552265" y="904704"/>
                </a:cubicBezTo>
                <a:cubicBezTo>
                  <a:pt x="2552274" y="904704"/>
                  <a:pt x="2552388" y="904704"/>
                  <a:pt x="2553785" y="904704"/>
                </a:cubicBezTo>
                <a:lnTo>
                  <a:pt x="2564426" y="904704"/>
                </a:lnTo>
                <a:lnTo>
                  <a:pt x="2585706" y="911190"/>
                </a:lnTo>
                <a:cubicBezTo>
                  <a:pt x="2585706" y="911205"/>
                  <a:pt x="2585706" y="912180"/>
                  <a:pt x="2585706" y="969558"/>
                </a:cubicBezTo>
                <a:cubicBezTo>
                  <a:pt x="2585715" y="969558"/>
                  <a:pt x="2585828" y="969558"/>
                  <a:pt x="2587226" y="969558"/>
                </a:cubicBezTo>
                <a:lnTo>
                  <a:pt x="2597865" y="969558"/>
                </a:lnTo>
                <a:cubicBezTo>
                  <a:pt x="2597865" y="969573"/>
                  <a:pt x="2597865" y="969732"/>
                  <a:pt x="2597865" y="971990"/>
                </a:cubicBezTo>
                <a:lnTo>
                  <a:pt x="2597865" y="989013"/>
                </a:lnTo>
                <a:cubicBezTo>
                  <a:pt x="2597877" y="989013"/>
                  <a:pt x="2598063" y="989013"/>
                  <a:pt x="2600906" y="989013"/>
                </a:cubicBezTo>
                <a:lnTo>
                  <a:pt x="2622186" y="989013"/>
                </a:lnTo>
                <a:lnTo>
                  <a:pt x="2631306" y="998742"/>
                </a:lnTo>
                <a:cubicBezTo>
                  <a:pt x="2631306" y="998760"/>
                  <a:pt x="2631306" y="999489"/>
                  <a:pt x="2631306" y="1031169"/>
                </a:cubicBezTo>
                <a:cubicBezTo>
                  <a:pt x="2631320" y="1031169"/>
                  <a:pt x="2631516" y="1031169"/>
                  <a:pt x="2634726" y="1031169"/>
                </a:cubicBezTo>
                <a:lnTo>
                  <a:pt x="2658666" y="1031169"/>
                </a:lnTo>
                <a:cubicBezTo>
                  <a:pt x="2658666" y="1031180"/>
                  <a:pt x="2658666" y="1031300"/>
                  <a:pt x="2658666" y="1032789"/>
                </a:cubicBezTo>
                <a:lnTo>
                  <a:pt x="2658666" y="1044140"/>
                </a:lnTo>
                <a:cubicBezTo>
                  <a:pt x="2658680" y="1044140"/>
                  <a:pt x="2658828" y="1044140"/>
                  <a:pt x="2660567" y="1044140"/>
                </a:cubicBezTo>
                <a:lnTo>
                  <a:pt x="2673867" y="1044140"/>
                </a:lnTo>
                <a:cubicBezTo>
                  <a:pt x="2673867" y="1044153"/>
                  <a:pt x="2673867" y="1044347"/>
                  <a:pt x="2673867" y="1047381"/>
                </a:cubicBezTo>
                <a:lnTo>
                  <a:pt x="2673867" y="1070081"/>
                </a:lnTo>
                <a:cubicBezTo>
                  <a:pt x="2679947" y="1070081"/>
                  <a:pt x="2679947" y="1070081"/>
                  <a:pt x="2679947" y="1067243"/>
                </a:cubicBezTo>
                <a:lnTo>
                  <a:pt x="2679947" y="1047381"/>
                </a:lnTo>
                <a:cubicBezTo>
                  <a:pt x="2679956" y="1047381"/>
                  <a:pt x="2680073" y="1047381"/>
                  <a:pt x="2681466" y="1047381"/>
                </a:cubicBezTo>
                <a:lnTo>
                  <a:pt x="2692107" y="1047381"/>
                </a:lnTo>
                <a:cubicBezTo>
                  <a:pt x="2692107" y="1047398"/>
                  <a:pt x="2692107" y="1047576"/>
                  <a:pt x="2692107" y="1049814"/>
                </a:cubicBezTo>
                <a:lnTo>
                  <a:pt x="2692107" y="1066838"/>
                </a:lnTo>
                <a:cubicBezTo>
                  <a:pt x="2692121" y="1066838"/>
                  <a:pt x="2692230" y="1066838"/>
                  <a:pt x="2693247" y="1066838"/>
                </a:cubicBezTo>
                <a:lnTo>
                  <a:pt x="2701227" y="1066838"/>
                </a:lnTo>
                <a:cubicBezTo>
                  <a:pt x="2701227" y="1060353"/>
                  <a:pt x="2701227" y="1060353"/>
                  <a:pt x="2774187" y="1060353"/>
                </a:cubicBezTo>
                <a:cubicBezTo>
                  <a:pt x="2774187" y="1060367"/>
                  <a:pt x="2774187" y="1060518"/>
                  <a:pt x="2774187" y="1062380"/>
                </a:cubicBezTo>
                <a:lnTo>
                  <a:pt x="2774187" y="1076565"/>
                </a:lnTo>
                <a:cubicBezTo>
                  <a:pt x="2774199" y="1076565"/>
                  <a:pt x="2774312" y="1076565"/>
                  <a:pt x="2775327" y="1076565"/>
                </a:cubicBezTo>
                <a:lnTo>
                  <a:pt x="2783309" y="1076565"/>
                </a:lnTo>
                <a:cubicBezTo>
                  <a:pt x="2783309" y="1076579"/>
                  <a:pt x="2783309" y="1076762"/>
                  <a:pt x="2783309" y="1079808"/>
                </a:cubicBezTo>
                <a:lnTo>
                  <a:pt x="2783309" y="1102508"/>
                </a:lnTo>
                <a:cubicBezTo>
                  <a:pt x="2783321" y="1102502"/>
                  <a:pt x="2783495" y="1102385"/>
                  <a:pt x="2786348" y="1100481"/>
                </a:cubicBezTo>
                <a:lnTo>
                  <a:pt x="2807628" y="1086294"/>
                </a:lnTo>
                <a:cubicBezTo>
                  <a:pt x="2807631" y="1086266"/>
                  <a:pt x="2807828" y="1084953"/>
                  <a:pt x="2816748" y="1024683"/>
                </a:cubicBezTo>
                <a:cubicBezTo>
                  <a:pt x="2816762" y="1024680"/>
                  <a:pt x="2816865" y="1024641"/>
                  <a:pt x="2817888" y="1024278"/>
                </a:cubicBezTo>
                <a:lnTo>
                  <a:pt x="2825868" y="1021440"/>
                </a:lnTo>
                <a:cubicBezTo>
                  <a:pt x="2825868" y="1021416"/>
                  <a:pt x="2825918" y="1019825"/>
                  <a:pt x="2828909" y="917675"/>
                </a:cubicBezTo>
                <a:cubicBezTo>
                  <a:pt x="2828909" y="917702"/>
                  <a:pt x="2828958" y="919338"/>
                  <a:pt x="2831949" y="1021440"/>
                </a:cubicBezTo>
                <a:cubicBezTo>
                  <a:pt x="2831963" y="1021445"/>
                  <a:pt x="2832069" y="1021482"/>
                  <a:pt x="2833089" y="1021845"/>
                </a:cubicBezTo>
                <a:lnTo>
                  <a:pt x="2841069" y="1024683"/>
                </a:lnTo>
                <a:cubicBezTo>
                  <a:pt x="2841069" y="1024653"/>
                  <a:pt x="2841069" y="1022654"/>
                  <a:pt x="2841069" y="894977"/>
                </a:cubicBezTo>
                <a:cubicBezTo>
                  <a:pt x="2847149" y="894977"/>
                  <a:pt x="2847149" y="894977"/>
                  <a:pt x="2847149" y="846336"/>
                </a:cubicBezTo>
                <a:cubicBezTo>
                  <a:pt x="2847167" y="846336"/>
                  <a:pt x="2848196" y="846336"/>
                  <a:pt x="2904909" y="846336"/>
                </a:cubicBezTo>
                <a:cubicBezTo>
                  <a:pt x="2904909" y="846362"/>
                  <a:pt x="2904909" y="847439"/>
                  <a:pt x="2904909" y="894977"/>
                </a:cubicBezTo>
                <a:cubicBezTo>
                  <a:pt x="2904923" y="894977"/>
                  <a:pt x="2905031" y="894977"/>
                  <a:pt x="2906049" y="894977"/>
                </a:cubicBezTo>
                <a:lnTo>
                  <a:pt x="2914029" y="894977"/>
                </a:lnTo>
                <a:cubicBezTo>
                  <a:pt x="2914029" y="894945"/>
                  <a:pt x="2914029" y="892986"/>
                  <a:pt x="2914029" y="771755"/>
                </a:cubicBezTo>
                <a:cubicBezTo>
                  <a:pt x="2914038" y="771755"/>
                  <a:pt x="2914187" y="771755"/>
                  <a:pt x="2916690" y="771755"/>
                </a:cubicBezTo>
                <a:lnTo>
                  <a:pt x="2935310" y="771755"/>
                </a:lnTo>
                <a:cubicBezTo>
                  <a:pt x="2935310" y="771744"/>
                  <a:pt x="2935310" y="771578"/>
                  <a:pt x="2935310" y="768918"/>
                </a:cubicBezTo>
                <a:lnTo>
                  <a:pt x="2935310" y="749057"/>
                </a:lnTo>
                <a:cubicBezTo>
                  <a:pt x="2935326" y="749057"/>
                  <a:pt x="2936073" y="749057"/>
                  <a:pt x="2968751" y="749057"/>
                </a:cubicBezTo>
                <a:cubicBezTo>
                  <a:pt x="2968751" y="749046"/>
                  <a:pt x="2968751" y="748925"/>
                  <a:pt x="2968751" y="747435"/>
                </a:cubicBezTo>
                <a:lnTo>
                  <a:pt x="2968751" y="736086"/>
                </a:lnTo>
                <a:cubicBezTo>
                  <a:pt x="2968761" y="736086"/>
                  <a:pt x="2968926" y="736086"/>
                  <a:pt x="2971410" y="736086"/>
                </a:cubicBezTo>
                <a:lnTo>
                  <a:pt x="2990031" y="736086"/>
                </a:lnTo>
                <a:cubicBezTo>
                  <a:pt x="2990031" y="736098"/>
                  <a:pt x="2990031" y="736217"/>
                  <a:pt x="2990031" y="737708"/>
                </a:cubicBezTo>
                <a:lnTo>
                  <a:pt x="2990031" y="749057"/>
                </a:lnTo>
                <a:cubicBezTo>
                  <a:pt x="2990045" y="749057"/>
                  <a:pt x="2990154" y="749057"/>
                  <a:pt x="2991171" y="749057"/>
                </a:cubicBezTo>
                <a:lnTo>
                  <a:pt x="2999151" y="749057"/>
                </a:lnTo>
                <a:lnTo>
                  <a:pt x="3014351" y="742571"/>
                </a:lnTo>
                <a:lnTo>
                  <a:pt x="3020430" y="747435"/>
                </a:lnTo>
                <a:lnTo>
                  <a:pt x="3020430" y="736086"/>
                </a:lnTo>
                <a:cubicBezTo>
                  <a:pt x="3020444" y="736086"/>
                  <a:pt x="3020649" y="736086"/>
                  <a:pt x="3023850" y="736086"/>
                </a:cubicBezTo>
                <a:lnTo>
                  <a:pt x="3047792" y="736086"/>
                </a:lnTo>
                <a:cubicBezTo>
                  <a:pt x="3047792" y="736098"/>
                  <a:pt x="3047792" y="736217"/>
                  <a:pt x="3047792" y="737708"/>
                </a:cubicBezTo>
                <a:lnTo>
                  <a:pt x="3047792" y="749057"/>
                </a:lnTo>
                <a:cubicBezTo>
                  <a:pt x="3047820" y="749057"/>
                  <a:pt x="3048924" y="749057"/>
                  <a:pt x="3093392" y="749057"/>
                </a:cubicBezTo>
                <a:cubicBezTo>
                  <a:pt x="3093392" y="749072"/>
                  <a:pt x="3093392" y="749235"/>
                  <a:pt x="3093392" y="751488"/>
                </a:cubicBezTo>
                <a:lnTo>
                  <a:pt x="3093392" y="768513"/>
                </a:lnTo>
                <a:cubicBezTo>
                  <a:pt x="3093417" y="768513"/>
                  <a:pt x="3094377" y="768513"/>
                  <a:pt x="3132912" y="768513"/>
                </a:cubicBezTo>
                <a:cubicBezTo>
                  <a:pt x="3132912" y="768537"/>
                  <a:pt x="3132912" y="769557"/>
                  <a:pt x="3132912" y="813909"/>
                </a:cubicBezTo>
                <a:cubicBezTo>
                  <a:pt x="3132926" y="813909"/>
                  <a:pt x="3133035" y="813909"/>
                  <a:pt x="3134052" y="813909"/>
                </a:cubicBezTo>
                <a:lnTo>
                  <a:pt x="3142032" y="813909"/>
                </a:lnTo>
                <a:cubicBezTo>
                  <a:pt x="3142032" y="813920"/>
                  <a:pt x="3142032" y="814049"/>
                  <a:pt x="3142032" y="815531"/>
                </a:cubicBezTo>
                <a:lnTo>
                  <a:pt x="3142032" y="826881"/>
                </a:lnTo>
                <a:cubicBezTo>
                  <a:pt x="3148113" y="826881"/>
                  <a:pt x="3148113" y="826881"/>
                  <a:pt x="3148113" y="872277"/>
                </a:cubicBezTo>
                <a:cubicBezTo>
                  <a:pt x="3148127" y="872277"/>
                  <a:pt x="3148238" y="872277"/>
                  <a:pt x="3149253" y="872277"/>
                </a:cubicBezTo>
                <a:lnTo>
                  <a:pt x="3157233" y="872277"/>
                </a:lnTo>
                <a:cubicBezTo>
                  <a:pt x="3157233" y="872291"/>
                  <a:pt x="3157233" y="872391"/>
                  <a:pt x="3157233" y="873494"/>
                </a:cubicBezTo>
                <a:lnTo>
                  <a:pt x="3157233" y="882006"/>
                </a:lnTo>
                <a:cubicBezTo>
                  <a:pt x="3157242" y="882006"/>
                  <a:pt x="3157359" y="882006"/>
                  <a:pt x="3158753" y="882006"/>
                </a:cubicBezTo>
                <a:lnTo>
                  <a:pt x="3169392" y="882006"/>
                </a:lnTo>
                <a:cubicBezTo>
                  <a:pt x="3169392" y="882032"/>
                  <a:pt x="3169392" y="883101"/>
                  <a:pt x="3169392" y="927404"/>
                </a:cubicBezTo>
                <a:cubicBezTo>
                  <a:pt x="3169404" y="927404"/>
                  <a:pt x="3169584" y="927404"/>
                  <a:pt x="3172433" y="927404"/>
                </a:cubicBezTo>
                <a:lnTo>
                  <a:pt x="3193713" y="927404"/>
                </a:lnTo>
                <a:cubicBezTo>
                  <a:pt x="3193713" y="927428"/>
                  <a:pt x="3193713" y="928298"/>
                  <a:pt x="3193713" y="963072"/>
                </a:cubicBezTo>
                <a:cubicBezTo>
                  <a:pt x="3196754" y="963072"/>
                  <a:pt x="3196754" y="963072"/>
                  <a:pt x="3196754" y="965504"/>
                </a:cubicBezTo>
                <a:lnTo>
                  <a:pt x="3196754" y="982529"/>
                </a:lnTo>
                <a:cubicBezTo>
                  <a:pt x="3196767" y="982529"/>
                  <a:pt x="3196872" y="982529"/>
                  <a:pt x="3197894" y="982529"/>
                </a:cubicBezTo>
                <a:lnTo>
                  <a:pt x="3205874" y="982529"/>
                </a:lnTo>
                <a:cubicBezTo>
                  <a:pt x="3205874" y="982550"/>
                  <a:pt x="3205874" y="983394"/>
                  <a:pt x="3205874" y="1018197"/>
                </a:cubicBezTo>
                <a:cubicBezTo>
                  <a:pt x="3205886" y="1018197"/>
                  <a:pt x="3206034" y="1018197"/>
                  <a:pt x="3207773" y="1018197"/>
                </a:cubicBezTo>
                <a:lnTo>
                  <a:pt x="3221073" y="1018197"/>
                </a:lnTo>
                <a:cubicBezTo>
                  <a:pt x="3224114" y="1021440"/>
                  <a:pt x="3224114" y="1021440"/>
                  <a:pt x="3224114" y="1024278"/>
                </a:cubicBezTo>
                <a:lnTo>
                  <a:pt x="3224114" y="1044140"/>
                </a:lnTo>
                <a:cubicBezTo>
                  <a:pt x="3224121" y="1044129"/>
                  <a:pt x="3224252" y="1043969"/>
                  <a:pt x="3226394" y="1041302"/>
                </a:cubicBezTo>
                <a:lnTo>
                  <a:pt x="3242354" y="1021440"/>
                </a:lnTo>
                <a:cubicBezTo>
                  <a:pt x="3242376" y="1021440"/>
                  <a:pt x="3243335" y="1021440"/>
                  <a:pt x="3284915" y="1021440"/>
                </a:cubicBezTo>
                <a:cubicBezTo>
                  <a:pt x="3284915" y="1021478"/>
                  <a:pt x="3284915" y="1023579"/>
                  <a:pt x="3284915" y="1151147"/>
                </a:cubicBezTo>
                <a:cubicBezTo>
                  <a:pt x="3284927" y="1151147"/>
                  <a:pt x="3285041" y="1151147"/>
                  <a:pt x="3286055" y="1151147"/>
                </a:cubicBezTo>
                <a:lnTo>
                  <a:pt x="3294035" y="1151147"/>
                </a:lnTo>
                <a:cubicBezTo>
                  <a:pt x="3294041" y="1151135"/>
                  <a:pt x="3294129" y="1150985"/>
                  <a:pt x="3295175" y="1149120"/>
                </a:cubicBezTo>
                <a:lnTo>
                  <a:pt x="3303155" y="1134933"/>
                </a:lnTo>
                <a:cubicBezTo>
                  <a:pt x="3303155" y="1134944"/>
                  <a:pt x="3303155" y="1135092"/>
                  <a:pt x="3303155" y="1137771"/>
                </a:cubicBezTo>
                <a:lnTo>
                  <a:pt x="3303155" y="1157633"/>
                </a:lnTo>
                <a:cubicBezTo>
                  <a:pt x="3309234" y="1157633"/>
                  <a:pt x="3309234" y="1157633"/>
                  <a:pt x="3309234" y="1089537"/>
                </a:cubicBezTo>
                <a:cubicBezTo>
                  <a:pt x="3309248" y="1089537"/>
                  <a:pt x="3309353" y="1089537"/>
                  <a:pt x="3310374" y="1089537"/>
                </a:cubicBezTo>
                <a:lnTo>
                  <a:pt x="3318354" y="1089537"/>
                </a:lnTo>
                <a:cubicBezTo>
                  <a:pt x="3318354" y="1089515"/>
                  <a:pt x="3318354" y="1088015"/>
                  <a:pt x="3318354" y="992256"/>
                </a:cubicBezTo>
                <a:cubicBezTo>
                  <a:pt x="3318365" y="992256"/>
                  <a:pt x="3318486" y="992256"/>
                  <a:pt x="3319875" y="992256"/>
                </a:cubicBezTo>
                <a:lnTo>
                  <a:pt x="3330515" y="992256"/>
                </a:lnTo>
                <a:cubicBezTo>
                  <a:pt x="3330524" y="992225"/>
                  <a:pt x="3330920" y="990815"/>
                  <a:pt x="3348755" y="927404"/>
                </a:cubicBezTo>
                <a:cubicBezTo>
                  <a:pt x="3348768" y="927404"/>
                  <a:pt x="3348914" y="927404"/>
                  <a:pt x="3350655" y="927404"/>
                </a:cubicBezTo>
                <a:lnTo>
                  <a:pt x="3363956" y="927404"/>
                </a:lnTo>
                <a:cubicBezTo>
                  <a:pt x="3363963" y="927438"/>
                  <a:pt x="3364302" y="928887"/>
                  <a:pt x="3379155" y="992256"/>
                </a:cubicBezTo>
                <a:cubicBezTo>
                  <a:pt x="3379164" y="992256"/>
                  <a:pt x="3379275" y="992256"/>
                  <a:pt x="3380675" y="992256"/>
                </a:cubicBezTo>
                <a:lnTo>
                  <a:pt x="3391316" y="992256"/>
                </a:lnTo>
                <a:cubicBezTo>
                  <a:pt x="3391316" y="992273"/>
                  <a:pt x="3391316" y="993273"/>
                  <a:pt x="3391316" y="1050624"/>
                </a:cubicBezTo>
                <a:cubicBezTo>
                  <a:pt x="3391326" y="1050624"/>
                  <a:pt x="3391475" y="1050624"/>
                  <a:pt x="3393975" y="1050624"/>
                </a:cubicBezTo>
                <a:lnTo>
                  <a:pt x="3412596" y="1050624"/>
                </a:lnTo>
                <a:cubicBezTo>
                  <a:pt x="3412596" y="1050636"/>
                  <a:pt x="3412596" y="1050819"/>
                  <a:pt x="3412596" y="1053867"/>
                </a:cubicBezTo>
                <a:lnTo>
                  <a:pt x="3412596" y="1076565"/>
                </a:lnTo>
                <a:cubicBezTo>
                  <a:pt x="3418676" y="1076565"/>
                  <a:pt x="3418676" y="1076565"/>
                  <a:pt x="3418676" y="1073324"/>
                </a:cubicBezTo>
                <a:lnTo>
                  <a:pt x="3418676" y="1050624"/>
                </a:lnTo>
                <a:cubicBezTo>
                  <a:pt x="3418691" y="1050624"/>
                  <a:pt x="3418859" y="1050624"/>
                  <a:pt x="3420956" y="1050624"/>
                </a:cubicBezTo>
                <a:lnTo>
                  <a:pt x="3436916" y="1050624"/>
                </a:lnTo>
                <a:cubicBezTo>
                  <a:pt x="3436916" y="1050639"/>
                  <a:pt x="3436916" y="1050815"/>
                  <a:pt x="3436916" y="1053056"/>
                </a:cubicBezTo>
                <a:lnTo>
                  <a:pt x="3436916" y="1070081"/>
                </a:lnTo>
                <a:cubicBezTo>
                  <a:pt x="3436940" y="1070081"/>
                  <a:pt x="3438003" y="1070081"/>
                  <a:pt x="3482517" y="1070081"/>
                </a:cubicBezTo>
                <a:cubicBezTo>
                  <a:pt x="3482517" y="1070055"/>
                  <a:pt x="3482517" y="1068899"/>
                  <a:pt x="3482517" y="1014956"/>
                </a:cubicBezTo>
                <a:cubicBezTo>
                  <a:pt x="3482529" y="1014956"/>
                  <a:pt x="3482669" y="1014956"/>
                  <a:pt x="3484416" y="1014956"/>
                </a:cubicBezTo>
                <a:lnTo>
                  <a:pt x="3497717" y="1014956"/>
                </a:lnTo>
                <a:cubicBezTo>
                  <a:pt x="3497717" y="1014972"/>
                  <a:pt x="3497717" y="1015713"/>
                  <a:pt x="3497717" y="1047381"/>
                </a:cubicBezTo>
                <a:cubicBezTo>
                  <a:pt x="3500757" y="1047381"/>
                  <a:pt x="3500757" y="1047381"/>
                  <a:pt x="3500757" y="998742"/>
                </a:cubicBezTo>
                <a:cubicBezTo>
                  <a:pt x="3500778" y="998742"/>
                  <a:pt x="3501590" y="998742"/>
                  <a:pt x="3534197" y="998742"/>
                </a:cubicBezTo>
                <a:cubicBezTo>
                  <a:pt x="3534197" y="998727"/>
                  <a:pt x="3534197" y="998547"/>
                  <a:pt x="3534197" y="996309"/>
                </a:cubicBezTo>
                <a:lnTo>
                  <a:pt x="3534197" y="979286"/>
                </a:lnTo>
                <a:cubicBezTo>
                  <a:pt x="3534209" y="979286"/>
                  <a:pt x="3534321" y="979286"/>
                  <a:pt x="3535337" y="979286"/>
                </a:cubicBezTo>
                <a:lnTo>
                  <a:pt x="3543317" y="979286"/>
                </a:lnTo>
                <a:cubicBezTo>
                  <a:pt x="3543317" y="979277"/>
                  <a:pt x="3543317" y="979107"/>
                  <a:pt x="3543317" y="976449"/>
                </a:cubicBezTo>
                <a:lnTo>
                  <a:pt x="3543317" y="956588"/>
                </a:lnTo>
                <a:lnTo>
                  <a:pt x="3549398" y="966315"/>
                </a:lnTo>
                <a:cubicBezTo>
                  <a:pt x="3549410" y="966315"/>
                  <a:pt x="3549603" y="966315"/>
                  <a:pt x="3552818" y="966315"/>
                </a:cubicBezTo>
                <a:lnTo>
                  <a:pt x="3576758" y="966315"/>
                </a:lnTo>
                <a:cubicBezTo>
                  <a:pt x="3576758" y="966303"/>
                  <a:pt x="3576758" y="966201"/>
                  <a:pt x="3576758" y="965099"/>
                </a:cubicBezTo>
                <a:lnTo>
                  <a:pt x="3576758" y="956588"/>
                </a:lnTo>
                <a:cubicBezTo>
                  <a:pt x="3576771" y="956588"/>
                  <a:pt x="3576882" y="956588"/>
                  <a:pt x="3577898" y="956588"/>
                </a:cubicBezTo>
                <a:lnTo>
                  <a:pt x="3585878" y="956588"/>
                </a:lnTo>
                <a:cubicBezTo>
                  <a:pt x="3585878" y="956601"/>
                  <a:pt x="3585878" y="956751"/>
                  <a:pt x="3585878" y="958614"/>
                </a:cubicBezTo>
                <a:lnTo>
                  <a:pt x="3585878" y="972801"/>
                </a:lnTo>
                <a:cubicBezTo>
                  <a:pt x="3585900" y="972801"/>
                  <a:pt x="3587000" y="972801"/>
                  <a:pt x="3643638" y="972801"/>
                </a:cubicBezTo>
                <a:cubicBezTo>
                  <a:pt x="3643638" y="972828"/>
                  <a:pt x="3643638" y="975093"/>
                  <a:pt x="3643638" y="1180331"/>
                </a:cubicBezTo>
                <a:cubicBezTo>
                  <a:pt x="3643653" y="1180331"/>
                  <a:pt x="3643826" y="1180331"/>
                  <a:pt x="3645918" y="1180331"/>
                </a:cubicBezTo>
                <a:lnTo>
                  <a:pt x="3661878" y="1180331"/>
                </a:lnTo>
                <a:cubicBezTo>
                  <a:pt x="3661878" y="1173846"/>
                  <a:pt x="3661878" y="1167360"/>
                  <a:pt x="3661878" y="1160876"/>
                </a:cubicBezTo>
                <a:cubicBezTo>
                  <a:pt x="3664919" y="1160876"/>
                  <a:pt x="3664919" y="1160876"/>
                  <a:pt x="3667959" y="1160876"/>
                </a:cubicBezTo>
                <a:cubicBezTo>
                  <a:pt x="3667959" y="1167360"/>
                  <a:pt x="3667959" y="1173846"/>
                  <a:pt x="3667959" y="1180331"/>
                </a:cubicBezTo>
                <a:cubicBezTo>
                  <a:pt x="3683159" y="1180331"/>
                  <a:pt x="3698360" y="1180331"/>
                  <a:pt x="3713559" y="1180331"/>
                </a:cubicBezTo>
                <a:cubicBezTo>
                  <a:pt x="3713559" y="1164117"/>
                  <a:pt x="3713559" y="1151147"/>
                  <a:pt x="3713559" y="1134933"/>
                </a:cubicBezTo>
                <a:cubicBezTo>
                  <a:pt x="3719640" y="1134933"/>
                  <a:pt x="3725720" y="1134933"/>
                  <a:pt x="3731799" y="1134933"/>
                </a:cubicBezTo>
                <a:lnTo>
                  <a:pt x="3750039" y="1131692"/>
                </a:lnTo>
                <a:cubicBezTo>
                  <a:pt x="3753080" y="1131692"/>
                  <a:pt x="3753080" y="1134933"/>
                  <a:pt x="3756120" y="1134933"/>
                </a:cubicBezTo>
                <a:lnTo>
                  <a:pt x="3771320" y="1134933"/>
                </a:lnTo>
                <a:cubicBezTo>
                  <a:pt x="3771320" y="1151147"/>
                  <a:pt x="3771320" y="1167360"/>
                  <a:pt x="3771320" y="1180331"/>
                </a:cubicBezTo>
                <a:cubicBezTo>
                  <a:pt x="3774360" y="1180331"/>
                  <a:pt x="3777401" y="1180331"/>
                  <a:pt x="3783480" y="1180331"/>
                </a:cubicBezTo>
                <a:cubicBezTo>
                  <a:pt x="3783480" y="1190060"/>
                  <a:pt x="3783480" y="1199787"/>
                  <a:pt x="3783480" y="1206273"/>
                </a:cubicBezTo>
                <a:lnTo>
                  <a:pt x="3797484" y="1207631"/>
                </a:lnTo>
                <a:lnTo>
                  <a:pt x="3816921" y="1207631"/>
                </a:lnTo>
                <a:cubicBezTo>
                  <a:pt x="3816921" y="1198917"/>
                  <a:pt x="3816921" y="1192659"/>
                  <a:pt x="3816921" y="1183574"/>
                </a:cubicBezTo>
                <a:lnTo>
                  <a:pt x="3918855" y="1183574"/>
                </a:lnTo>
                <a:lnTo>
                  <a:pt x="3918855" y="1055694"/>
                </a:lnTo>
                <a:lnTo>
                  <a:pt x="4026867" y="1055694"/>
                </a:lnTo>
                <a:lnTo>
                  <a:pt x="4026867" y="1173846"/>
                </a:lnTo>
                <a:cubicBezTo>
                  <a:pt x="4027820" y="1173846"/>
                  <a:pt x="4028772" y="1173846"/>
                  <a:pt x="4029723" y="1173846"/>
                </a:cubicBezTo>
                <a:lnTo>
                  <a:pt x="4031586" y="1207631"/>
                </a:lnTo>
                <a:lnTo>
                  <a:pt x="4046100" y="1207631"/>
                </a:lnTo>
                <a:cubicBezTo>
                  <a:pt x="4046904" y="1196810"/>
                  <a:pt x="4047963" y="1185329"/>
                  <a:pt x="4047963" y="1173846"/>
                </a:cubicBezTo>
                <a:cubicBezTo>
                  <a:pt x="4051004" y="1173846"/>
                  <a:pt x="4054044" y="1173846"/>
                  <a:pt x="4057083" y="1173846"/>
                </a:cubicBezTo>
                <a:lnTo>
                  <a:pt x="4058946" y="1207631"/>
                </a:lnTo>
                <a:lnTo>
                  <a:pt x="4134879" y="1207631"/>
                </a:lnTo>
                <a:lnTo>
                  <a:pt x="4134879" y="963089"/>
                </a:lnTo>
                <a:lnTo>
                  <a:pt x="4430870" y="963089"/>
                </a:lnTo>
                <a:lnTo>
                  <a:pt x="4430870" y="1207631"/>
                </a:lnTo>
                <a:lnTo>
                  <a:pt x="4458915" y="1207631"/>
                </a:lnTo>
                <a:lnTo>
                  <a:pt x="4458915" y="1083591"/>
                </a:lnTo>
                <a:lnTo>
                  <a:pt x="4601595" y="1083591"/>
                </a:lnTo>
                <a:cubicBezTo>
                  <a:pt x="4607707" y="924560"/>
                  <a:pt x="4612775" y="766349"/>
                  <a:pt x="4619491" y="606380"/>
                </a:cubicBezTo>
                <a:cubicBezTo>
                  <a:pt x="4604291" y="606380"/>
                  <a:pt x="4567811" y="586923"/>
                  <a:pt x="4601251" y="573953"/>
                </a:cubicBezTo>
                <a:cubicBezTo>
                  <a:pt x="4598209" y="570710"/>
                  <a:pt x="4595171" y="567467"/>
                  <a:pt x="4592131" y="567467"/>
                </a:cubicBezTo>
                <a:cubicBezTo>
                  <a:pt x="4592131" y="548012"/>
                  <a:pt x="4589089" y="544769"/>
                  <a:pt x="4604291" y="531798"/>
                </a:cubicBezTo>
                <a:cubicBezTo>
                  <a:pt x="4604291" y="525312"/>
                  <a:pt x="4604291" y="515585"/>
                  <a:pt x="4604291" y="505857"/>
                </a:cubicBezTo>
                <a:cubicBezTo>
                  <a:pt x="4610371" y="505857"/>
                  <a:pt x="4616451" y="505857"/>
                  <a:pt x="4625571" y="505857"/>
                </a:cubicBezTo>
                <a:cubicBezTo>
                  <a:pt x="4625571" y="492885"/>
                  <a:pt x="4625571" y="483158"/>
                  <a:pt x="4625571" y="473430"/>
                </a:cubicBezTo>
                <a:cubicBezTo>
                  <a:pt x="4625571" y="470187"/>
                  <a:pt x="4628611" y="470187"/>
                  <a:pt x="4628611" y="466944"/>
                </a:cubicBezTo>
                <a:cubicBezTo>
                  <a:pt x="4628611" y="428033"/>
                  <a:pt x="4628611" y="389121"/>
                  <a:pt x="4628611" y="350208"/>
                </a:cubicBezTo>
                <a:cubicBezTo>
                  <a:pt x="4628611" y="346965"/>
                  <a:pt x="4625571" y="343724"/>
                  <a:pt x="4625571" y="340481"/>
                </a:cubicBezTo>
                <a:cubicBezTo>
                  <a:pt x="4628611" y="337238"/>
                  <a:pt x="4631651" y="333995"/>
                  <a:pt x="4634691" y="330752"/>
                </a:cubicBezTo>
                <a:cubicBezTo>
                  <a:pt x="4634691" y="301568"/>
                  <a:pt x="4634691" y="272384"/>
                  <a:pt x="4634691" y="243200"/>
                </a:cubicBezTo>
                <a:cubicBezTo>
                  <a:pt x="4634691" y="239958"/>
                  <a:pt x="4634691" y="239958"/>
                  <a:pt x="4637731" y="236715"/>
                </a:cubicBezTo>
                <a:cubicBezTo>
                  <a:pt x="4637731" y="210774"/>
                  <a:pt x="4637731" y="181590"/>
                  <a:pt x="4637731" y="152406"/>
                </a:cubicBezTo>
                <a:cubicBezTo>
                  <a:pt x="4640771" y="139436"/>
                  <a:pt x="4640771" y="132950"/>
                  <a:pt x="4640771" y="123222"/>
                </a:cubicBezTo>
                <a:cubicBezTo>
                  <a:pt x="4646851" y="132950"/>
                  <a:pt x="4646851" y="139436"/>
                  <a:pt x="4646851" y="149163"/>
                </a:cubicBezTo>
                <a:cubicBezTo>
                  <a:pt x="4649891" y="181590"/>
                  <a:pt x="4649891" y="210774"/>
                  <a:pt x="4649891" y="236715"/>
                </a:cubicBezTo>
                <a:cubicBezTo>
                  <a:pt x="4652931" y="272384"/>
                  <a:pt x="4652931" y="301568"/>
                  <a:pt x="4652931" y="330752"/>
                </a:cubicBezTo>
                <a:cubicBezTo>
                  <a:pt x="4655971" y="333995"/>
                  <a:pt x="4659011" y="337238"/>
                  <a:pt x="4662051" y="340481"/>
                </a:cubicBezTo>
                <a:cubicBezTo>
                  <a:pt x="4662051" y="343724"/>
                  <a:pt x="4659011" y="346965"/>
                  <a:pt x="4659011" y="350208"/>
                </a:cubicBezTo>
                <a:cubicBezTo>
                  <a:pt x="4659011" y="389121"/>
                  <a:pt x="4659011" y="428033"/>
                  <a:pt x="4659011" y="466944"/>
                </a:cubicBezTo>
                <a:cubicBezTo>
                  <a:pt x="4659011" y="470187"/>
                  <a:pt x="4662051" y="470187"/>
                  <a:pt x="4662051" y="473430"/>
                </a:cubicBezTo>
                <a:cubicBezTo>
                  <a:pt x="4662051" y="483158"/>
                  <a:pt x="4662051" y="492885"/>
                  <a:pt x="4662051" y="505857"/>
                </a:cubicBezTo>
                <a:cubicBezTo>
                  <a:pt x="4668131" y="505857"/>
                  <a:pt x="4677251" y="505857"/>
                  <a:pt x="4683331" y="505857"/>
                </a:cubicBezTo>
                <a:cubicBezTo>
                  <a:pt x="4683331" y="515585"/>
                  <a:pt x="4683331" y="525312"/>
                  <a:pt x="4683331" y="531798"/>
                </a:cubicBezTo>
                <a:cubicBezTo>
                  <a:pt x="4695493" y="544769"/>
                  <a:pt x="4695493" y="544769"/>
                  <a:pt x="4695493" y="567467"/>
                </a:cubicBezTo>
                <a:cubicBezTo>
                  <a:pt x="4692451" y="567467"/>
                  <a:pt x="4689411" y="570710"/>
                  <a:pt x="4686373" y="573953"/>
                </a:cubicBezTo>
                <a:cubicBezTo>
                  <a:pt x="4716771" y="590166"/>
                  <a:pt x="4680291" y="603137"/>
                  <a:pt x="4668131" y="606380"/>
                </a:cubicBezTo>
                <a:cubicBezTo>
                  <a:pt x="4671171" y="732843"/>
                  <a:pt x="4677251" y="859307"/>
                  <a:pt x="4680291" y="985772"/>
                </a:cubicBezTo>
                <a:cubicBezTo>
                  <a:pt x="4713733" y="985772"/>
                  <a:pt x="4747171" y="985772"/>
                  <a:pt x="4777573" y="985772"/>
                </a:cubicBezTo>
                <a:cubicBezTo>
                  <a:pt x="4777573" y="1024683"/>
                  <a:pt x="4777573" y="1063595"/>
                  <a:pt x="4777573" y="1099265"/>
                </a:cubicBezTo>
                <a:cubicBezTo>
                  <a:pt x="4783653" y="1099265"/>
                  <a:pt x="4786693" y="1099265"/>
                  <a:pt x="4789733" y="1099265"/>
                </a:cubicBezTo>
                <a:cubicBezTo>
                  <a:pt x="4789733" y="1096022"/>
                  <a:pt x="4792773" y="1092779"/>
                  <a:pt x="4792773" y="1089537"/>
                </a:cubicBezTo>
                <a:cubicBezTo>
                  <a:pt x="4795813" y="1089537"/>
                  <a:pt x="4798853" y="1089537"/>
                  <a:pt x="4801893" y="1089537"/>
                </a:cubicBezTo>
                <a:cubicBezTo>
                  <a:pt x="4801893" y="1092779"/>
                  <a:pt x="4801893" y="1096022"/>
                  <a:pt x="4804935" y="1102508"/>
                </a:cubicBezTo>
                <a:cubicBezTo>
                  <a:pt x="4811013" y="1102508"/>
                  <a:pt x="4817093" y="1102508"/>
                  <a:pt x="4823175" y="1102508"/>
                </a:cubicBezTo>
                <a:cubicBezTo>
                  <a:pt x="4823175" y="1099265"/>
                  <a:pt x="4823175" y="1096022"/>
                  <a:pt x="4823175" y="1092779"/>
                </a:cubicBezTo>
                <a:cubicBezTo>
                  <a:pt x="4835333" y="1092779"/>
                  <a:pt x="4844453" y="1092779"/>
                  <a:pt x="4856613" y="1092779"/>
                </a:cubicBezTo>
                <a:cubicBezTo>
                  <a:pt x="4856613" y="1096022"/>
                  <a:pt x="4856613" y="1099265"/>
                  <a:pt x="4856613" y="1102508"/>
                </a:cubicBezTo>
                <a:cubicBezTo>
                  <a:pt x="4865733" y="1102508"/>
                  <a:pt x="4877895" y="1102508"/>
                  <a:pt x="4887015" y="1102508"/>
                </a:cubicBezTo>
                <a:cubicBezTo>
                  <a:pt x="4887015" y="1125206"/>
                  <a:pt x="4887015" y="1147905"/>
                  <a:pt x="4887015" y="1170603"/>
                </a:cubicBezTo>
                <a:cubicBezTo>
                  <a:pt x="4893095" y="1170603"/>
                  <a:pt x="4902215" y="1170603"/>
                  <a:pt x="4908295" y="1170603"/>
                </a:cubicBezTo>
                <a:cubicBezTo>
                  <a:pt x="4908295" y="1164117"/>
                  <a:pt x="4908295" y="1157633"/>
                  <a:pt x="4908295" y="1151147"/>
                </a:cubicBezTo>
                <a:cubicBezTo>
                  <a:pt x="4917415" y="1151147"/>
                  <a:pt x="4926535" y="1151147"/>
                  <a:pt x="4932615" y="1151147"/>
                </a:cubicBezTo>
                <a:cubicBezTo>
                  <a:pt x="4932615" y="1060353"/>
                  <a:pt x="4932615" y="972801"/>
                  <a:pt x="4932615" y="882006"/>
                </a:cubicBezTo>
                <a:cubicBezTo>
                  <a:pt x="4935655" y="878763"/>
                  <a:pt x="4938695" y="875520"/>
                  <a:pt x="4941735" y="872277"/>
                </a:cubicBezTo>
                <a:cubicBezTo>
                  <a:pt x="4978215" y="872277"/>
                  <a:pt x="5014695" y="872277"/>
                  <a:pt x="5051177" y="872277"/>
                </a:cubicBezTo>
                <a:lnTo>
                  <a:pt x="5051177" y="885249"/>
                </a:lnTo>
                <a:lnTo>
                  <a:pt x="5066377" y="885249"/>
                </a:lnTo>
                <a:cubicBezTo>
                  <a:pt x="5066377" y="943617"/>
                  <a:pt x="5066377" y="1001985"/>
                  <a:pt x="5066377" y="1057110"/>
                </a:cubicBezTo>
                <a:cubicBezTo>
                  <a:pt x="5078537" y="1057110"/>
                  <a:pt x="5087657" y="1057110"/>
                  <a:pt x="5099817" y="1057110"/>
                </a:cubicBezTo>
                <a:cubicBezTo>
                  <a:pt x="5099817" y="1024683"/>
                  <a:pt x="5099817" y="992256"/>
                  <a:pt x="5099817" y="956588"/>
                </a:cubicBezTo>
                <a:cubicBezTo>
                  <a:pt x="5111977" y="956588"/>
                  <a:pt x="5127177" y="956588"/>
                  <a:pt x="5139339" y="956588"/>
                </a:cubicBezTo>
                <a:cubicBezTo>
                  <a:pt x="5142377" y="956588"/>
                  <a:pt x="5142377" y="953345"/>
                  <a:pt x="5145417" y="950102"/>
                </a:cubicBezTo>
                <a:lnTo>
                  <a:pt x="5157579" y="950102"/>
                </a:lnTo>
                <a:cubicBezTo>
                  <a:pt x="5160617" y="953345"/>
                  <a:pt x="5160617" y="956588"/>
                  <a:pt x="5163657" y="956588"/>
                </a:cubicBezTo>
                <a:cubicBezTo>
                  <a:pt x="5172777" y="956588"/>
                  <a:pt x="5184939" y="956588"/>
                  <a:pt x="5197099" y="956588"/>
                </a:cubicBezTo>
                <a:cubicBezTo>
                  <a:pt x="5197099" y="898220"/>
                  <a:pt x="5197099" y="839852"/>
                  <a:pt x="5197099" y="781484"/>
                </a:cubicBezTo>
                <a:cubicBezTo>
                  <a:pt x="5197119" y="781479"/>
                  <a:pt x="5198419" y="781233"/>
                  <a:pt x="5282219" y="765270"/>
                </a:cubicBezTo>
                <a:cubicBezTo>
                  <a:pt x="5282219" y="765281"/>
                  <a:pt x="5282219" y="765392"/>
                  <a:pt x="5282219" y="766892"/>
                </a:cubicBezTo>
                <a:lnTo>
                  <a:pt x="5282219" y="778241"/>
                </a:lnTo>
                <a:cubicBezTo>
                  <a:pt x="5282245" y="778241"/>
                  <a:pt x="5283211" y="778241"/>
                  <a:pt x="5321739" y="778241"/>
                </a:cubicBezTo>
                <a:cubicBezTo>
                  <a:pt x="5321739" y="778274"/>
                  <a:pt x="5321739" y="781830"/>
                  <a:pt x="5321739" y="1160876"/>
                </a:cubicBezTo>
                <a:cubicBezTo>
                  <a:pt x="5330859" y="1160876"/>
                  <a:pt x="5343019" y="1160876"/>
                  <a:pt x="5355181" y="1160876"/>
                </a:cubicBezTo>
                <a:cubicBezTo>
                  <a:pt x="5355181" y="1157633"/>
                  <a:pt x="5355181" y="1157633"/>
                  <a:pt x="5355181" y="1154390"/>
                </a:cubicBezTo>
                <a:cubicBezTo>
                  <a:pt x="5361259" y="1154390"/>
                  <a:pt x="5367339" y="1154390"/>
                  <a:pt x="5373421" y="1154390"/>
                </a:cubicBezTo>
                <a:cubicBezTo>
                  <a:pt x="5373421" y="1157633"/>
                  <a:pt x="5373421" y="1157633"/>
                  <a:pt x="5373421" y="1160876"/>
                </a:cubicBezTo>
                <a:cubicBezTo>
                  <a:pt x="5385581" y="1160876"/>
                  <a:pt x="5397739" y="1160876"/>
                  <a:pt x="5409901" y="1160876"/>
                </a:cubicBezTo>
                <a:cubicBezTo>
                  <a:pt x="5409901" y="1154390"/>
                  <a:pt x="5409901" y="1147905"/>
                  <a:pt x="5409901" y="1141419"/>
                </a:cubicBezTo>
                <a:cubicBezTo>
                  <a:pt x="5425101" y="1141419"/>
                  <a:pt x="5440301" y="1141419"/>
                  <a:pt x="5452461" y="1141419"/>
                </a:cubicBezTo>
                <a:cubicBezTo>
                  <a:pt x="5458541" y="1134933"/>
                  <a:pt x="5464623" y="1134933"/>
                  <a:pt x="5470701" y="1134933"/>
                </a:cubicBezTo>
                <a:cubicBezTo>
                  <a:pt x="5479821" y="1141419"/>
                  <a:pt x="5491983" y="1141419"/>
                  <a:pt x="5501103" y="1141419"/>
                </a:cubicBezTo>
                <a:cubicBezTo>
                  <a:pt x="5501103" y="1131692"/>
                  <a:pt x="5501103" y="1125206"/>
                  <a:pt x="5501103" y="1115478"/>
                </a:cubicBezTo>
                <a:lnTo>
                  <a:pt x="5513263" y="1115478"/>
                </a:lnTo>
                <a:cubicBezTo>
                  <a:pt x="5513263" y="1108992"/>
                  <a:pt x="5513263" y="1102508"/>
                  <a:pt x="5513263" y="1096022"/>
                </a:cubicBezTo>
                <a:cubicBezTo>
                  <a:pt x="5540623" y="1096022"/>
                  <a:pt x="5571023" y="1096022"/>
                  <a:pt x="5598383" y="1096022"/>
                </a:cubicBezTo>
                <a:cubicBezTo>
                  <a:pt x="5598383" y="1079808"/>
                  <a:pt x="5598383" y="1066838"/>
                  <a:pt x="5598383" y="1050624"/>
                </a:cubicBezTo>
                <a:cubicBezTo>
                  <a:pt x="5607503" y="1050624"/>
                  <a:pt x="5616623" y="1050624"/>
                  <a:pt x="5625743" y="1050624"/>
                </a:cubicBezTo>
                <a:cubicBezTo>
                  <a:pt x="5625743" y="1047381"/>
                  <a:pt x="5625743" y="1044140"/>
                  <a:pt x="5625743" y="1040897"/>
                </a:cubicBezTo>
                <a:cubicBezTo>
                  <a:pt x="5631823" y="1040897"/>
                  <a:pt x="5637903" y="1040897"/>
                  <a:pt x="5643983" y="1040897"/>
                </a:cubicBezTo>
                <a:cubicBezTo>
                  <a:pt x="5643983" y="1044140"/>
                  <a:pt x="5643983" y="1047381"/>
                  <a:pt x="5643983" y="1050624"/>
                </a:cubicBezTo>
                <a:cubicBezTo>
                  <a:pt x="5653103" y="1050624"/>
                  <a:pt x="5659183" y="1050624"/>
                  <a:pt x="5668303" y="1050624"/>
                </a:cubicBezTo>
                <a:cubicBezTo>
                  <a:pt x="5668303" y="1073324"/>
                  <a:pt x="5668303" y="1099265"/>
                  <a:pt x="5668303" y="1125206"/>
                </a:cubicBezTo>
                <a:cubicBezTo>
                  <a:pt x="5683503" y="1125206"/>
                  <a:pt x="5701745" y="1125206"/>
                  <a:pt x="5716945" y="1125206"/>
                </a:cubicBezTo>
                <a:cubicBezTo>
                  <a:pt x="5716945" y="1112235"/>
                  <a:pt x="5716945" y="1099265"/>
                  <a:pt x="5716945" y="1086294"/>
                </a:cubicBezTo>
                <a:cubicBezTo>
                  <a:pt x="5735185" y="1086294"/>
                  <a:pt x="5756465" y="1086294"/>
                  <a:pt x="5774705" y="1086294"/>
                </a:cubicBezTo>
                <a:cubicBezTo>
                  <a:pt x="5774705" y="1070081"/>
                  <a:pt x="5774705" y="1057110"/>
                  <a:pt x="5774705" y="1040897"/>
                </a:cubicBezTo>
                <a:cubicBezTo>
                  <a:pt x="5799027" y="1040897"/>
                  <a:pt x="5823345" y="1040897"/>
                  <a:pt x="5847667" y="1040897"/>
                </a:cubicBezTo>
                <a:cubicBezTo>
                  <a:pt x="5847667" y="1040940"/>
                  <a:pt x="5847667" y="1043603"/>
                  <a:pt x="5847667" y="1207631"/>
                </a:cubicBezTo>
                <a:lnTo>
                  <a:pt x="5847667" y="1228299"/>
                </a:lnTo>
                <a:lnTo>
                  <a:pt x="5946479" y="1228299"/>
                </a:lnTo>
                <a:lnTo>
                  <a:pt x="5946479" y="1386957"/>
                </a:lnTo>
                <a:lnTo>
                  <a:pt x="5946479" y="1421828"/>
                </a:lnTo>
                <a:lnTo>
                  <a:pt x="5968919" y="1421828"/>
                </a:lnTo>
                <a:cubicBezTo>
                  <a:pt x="5968919" y="1421828"/>
                  <a:pt x="5968919" y="1421828"/>
                  <a:pt x="5968919" y="1420085"/>
                </a:cubicBezTo>
                <a:lnTo>
                  <a:pt x="5968919" y="1407881"/>
                </a:lnTo>
                <a:cubicBezTo>
                  <a:pt x="5968919" y="1407881"/>
                  <a:pt x="5968919" y="1407881"/>
                  <a:pt x="6035789" y="1407881"/>
                </a:cubicBezTo>
                <a:cubicBezTo>
                  <a:pt x="6035789" y="1407881"/>
                  <a:pt x="6035789" y="1407881"/>
                  <a:pt x="6035789" y="1439262"/>
                </a:cubicBezTo>
                <a:cubicBezTo>
                  <a:pt x="6035789" y="1439262"/>
                  <a:pt x="6035789" y="1439262"/>
                  <a:pt x="6039131" y="1441007"/>
                </a:cubicBezTo>
                <a:lnTo>
                  <a:pt x="6062537" y="1453211"/>
                </a:lnTo>
                <a:cubicBezTo>
                  <a:pt x="6062537" y="1453211"/>
                  <a:pt x="6062537" y="1453211"/>
                  <a:pt x="6062537" y="1498541"/>
                </a:cubicBezTo>
                <a:cubicBezTo>
                  <a:pt x="6062537" y="1498541"/>
                  <a:pt x="6062537" y="1498541"/>
                  <a:pt x="6064627" y="1499414"/>
                </a:cubicBezTo>
                <a:lnTo>
                  <a:pt x="6079255" y="1505516"/>
                </a:lnTo>
                <a:cubicBezTo>
                  <a:pt x="6079255" y="1505516"/>
                  <a:pt x="6079255" y="1505516"/>
                  <a:pt x="6079255" y="1503773"/>
                </a:cubicBezTo>
                <a:lnTo>
                  <a:pt x="6079255" y="1491567"/>
                </a:lnTo>
                <a:cubicBezTo>
                  <a:pt x="6079255" y="1491567"/>
                  <a:pt x="6079255" y="1491567"/>
                  <a:pt x="6080927" y="1491567"/>
                </a:cubicBezTo>
                <a:lnTo>
                  <a:pt x="6092629" y="1491567"/>
                </a:lnTo>
                <a:cubicBezTo>
                  <a:pt x="6092629" y="1491567"/>
                  <a:pt x="6092629" y="1491567"/>
                  <a:pt x="6092629" y="1490259"/>
                </a:cubicBezTo>
                <a:lnTo>
                  <a:pt x="6092629" y="1481106"/>
                </a:lnTo>
                <a:cubicBezTo>
                  <a:pt x="6092629" y="1481106"/>
                  <a:pt x="6092629" y="1481106"/>
                  <a:pt x="6090957" y="1481106"/>
                </a:cubicBezTo>
                <a:lnTo>
                  <a:pt x="6079255" y="1481106"/>
                </a:lnTo>
                <a:cubicBezTo>
                  <a:pt x="6079255" y="1481106"/>
                  <a:pt x="6079255" y="1481106"/>
                  <a:pt x="6079255" y="1479363"/>
                </a:cubicBezTo>
                <a:lnTo>
                  <a:pt x="6079255" y="1467159"/>
                </a:lnTo>
                <a:cubicBezTo>
                  <a:pt x="6079255" y="1467159"/>
                  <a:pt x="6079255" y="1467159"/>
                  <a:pt x="6080927" y="1467159"/>
                </a:cubicBezTo>
                <a:lnTo>
                  <a:pt x="6092629" y="1467159"/>
                </a:lnTo>
                <a:cubicBezTo>
                  <a:pt x="6092629" y="1467159"/>
                  <a:pt x="6092629" y="1467159"/>
                  <a:pt x="6092629" y="1465415"/>
                </a:cubicBezTo>
                <a:lnTo>
                  <a:pt x="6092629" y="1453211"/>
                </a:lnTo>
                <a:cubicBezTo>
                  <a:pt x="6092629" y="1453211"/>
                  <a:pt x="6092629" y="1453211"/>
                  <a:pt x="6090957" y="1453211"/>
                </a:cubicBezTo>
                <a:lnTo>
                  <a:pt x="6079255" y="1453211"/>
                </a:lnTo>
                <a:cubicBezTo>
                  <a:pt x="6079255" y="1453211"/>
                  <a:pt x="6079255" y="1453211"/>
                  <a:pt x="6079255" y="1451468"/>
                </a:cubicBezTo>
                <a:lnTo>
                  <a:pt x="6079255" y="1439262"/>
                </a:lnTo>
                <a:cubicBezTo>
                  <a:pt x="6079255" y="1439262"/>
                  <a:pt x="6079255" y="1439262"/>
                  <a:pt x="6080927" y="1439262"/>
                </a:cubicBezTo>
                <a:lnTo>
                  <a:pt x="6092629" y="1439262"/>
                </a:lnTo>
                <a:cubicBezTo>
                  <a:pt x="6092629" y="1439262"/>
                  <a:pt x="6092629" y="1439262"/>
                  <a:pt x="6092629" y="1437956"/>
                </a:cubicBezTo>
                <a:lnTo>
                  <a:pt x="6092629" y="1428803"/>
                </a:lnTo>
                <a:cubicBezTo>
                  <a:pt x="6092629" y="1428803"/>
                  <a:pt x="6092629" y="1428803"/>
                  <a:pt x="6090957" y="1428803"/>
                </a:cubicBezTo>
                <a:lnTo>
                  <a:pt x="6079255" y="1428803"/>
                </a:lnTo>
                <a:cubicBezTo>
                  <a:pt x="6079255" y="1428803"/>
                  <a:pt x="6079255" y="1428803"/>
                  <a:pt x="6079255" y="1427058"/>
                </a:cubicBezTo>
                <a:lnTo>
                  <a:pt x="6079255" y="1414854"/>
                </a:lnTo>
                <a:cubicBezTo>
                  <a:pt x="6079255" y="1414854"/>
                  <a:pt x="6079255" y="1414854"/>
                  <a:pt x="6080927" y="1414854"/>
                </a:cubicBezTo>
                <a:lnTo>
                  <a:pt x="6092629" y="1414854"/>
                </a:lnTo>
                <a:cubicBezTo>
                  <a:pt x="6092629" y="1414854"/>
                  <a:pt x="6092629" y="1414854"/>
                  <a:pt x="6092629" y="1413111"/>
                </a:cubicBezTo>
                <a:lnTo>
                  <a:pt x="6092629" y="1400906"/>
                </a:lnTo>
                <a:cubicBezTo>
                  <a:pt x="6092629" y="1400906"/>
                  <a:pt x="6092629" y="1400906"/>
                  <a:pt x="6090957" y="1400906"/>
                </a:cubicBezTo>
                <a:lnTo>
                  <a:pt x="6079255" y="1400906"/>
                </a:lnTo>
                <a:cubicBezTo>
                  <a:pt x="6079255" y="1400906"/>
                  <a:pt x="6079255" y="1400906"/>
                  <a:pt x="6079255" y="1399599"/>
                </a:cubicBezTo>
                <a:lnTo>
                  <a:pt x="6079255" y="1390445"/>
                </a:lnTo>
                <a:cubicBezTo>
                  <a:pt x="6079255" y="1390445"/>
                  <a:pt x="6079255" y="1390445"/>
                  <a:pt x="6080927" y="1390445"/>
                </a:cubicBezTo>
                <a:lnTo>
                  <a:pt x="6092629" y="1390445"/>
                </a:lnTo>
                <a:cubicBezTo>
                  <a:pt x="6092629" y="1390445"/>
                  <a:pt x="6092629" y="1390445"/>
                  <a:pt x="6092629" y="1388702"/>
                </a:cubicBezTo>
                <a:lnTo>
                  <a:pt x="6092629" y="1376498"/>
                </a:lnTo>
                <a:cubicBezTo>
                  <a:pt x="6092629" y="1376498"/>
                  <a:pt x="6092629" y="1376498"/>
                  <a:pt x="6090957" y="1376498"/>
                </a:cubicBezTo>
                <a:lnTo>
                  <a:pt x="6079255" y="1376498"/>
                </a:lnTo>
                <a:cubicBezTo>
                  <a:pt x="6079255" y="1376498"/>
                  <a:pt x="6079255" y="1376498"/>
                  <a:pt x="6079255" y="1374755"/>
                </a:cubicBezTo>
                <a:lnTo>
                  <a:pt x="6079255" y="1362549"/>
                </a:lnTo>
                <a:cubicBezTo>
                  <a:pt x="6079255" y="1362549"/>
                  <a:pt x="6079255" y="1362549"/>
                  <a:pt x="6080927" y="1362549"/>
                </a:cubicBezTo>
                <a:lnTo>
                  <a:pt x="6092629" y="1362549"/>
                </a:lnTo>
                <a:cubicBezTo>
                  <a:pt x="6092629" y="1362549"/>
                  <a:pt x="6092629" y="1362549"/>
                  <a:pt x="6092629" y="1360806"/>
                </a:cubicBezTo>
                <a:lnTo>
                  <a:pt x="6092629" y="1348602"/>
                </a:lnTo>
                <a:cubicBezTo>
                  <a:pt x="6092629" y="1348602"/>
                  <a:pt x="6092629" y="1348602"/>
                  <a:pt x="6090957" y="1348602"/>
                </a:cubicBezTo>
                <a:lnTo>
                  <a:pt x="6079255" y="1348602"/>
                </a:lnTo>
                <a:cubicBezTo>
                  <a:pt x="6079255" y="1348602"/>
                  <a:pt x="6079255" y="1348602"/>
                  <a:pt x="6079255" y="1347294"/>
                </a:cubicBezTo>
                <a:lnTo>
                  <a:pt x="6079255" y="1338141"/>
                </a:lnTo>
                <a:cubicBezTo>
                  <a:pt x="6079255" y="1338141"/>
                  <a:pt x="6079255" y="1338141"/>
                  <a:pt x="6080927" y="1338141"/>
                </a:cubicBezTo>
                <a:lnTo>
                  <a:pt x="6092629" y="1338141"/>
                </a:lnTo>
                <a:cubicBezTo>
                  <a:pt x="6092629" y="1338141"/>
                  <a:pt x="6092629" y="1338141"/>
                  <a:pt x="6092629" y="1336397"/>
                </a:cubicBezTo>
                <a:lnTo>
                  <a:pt x="6092629" y="1324193"/>
                </a:lnTo>
                <a:cubicBezTo>
                  <a:pt x="6092629" y="1324193"/>
                  <a:pt x="6092629" y="1324193"/>
                  <a:pt x="6090957" y="1324193"/>
                </a:cubicBezTo>
                <a:lnTo>
                  <a:pt x="6079255" y="1324193"/>
                </a:lnTo>
                <a:cubicBezTo>
                  <a:pt x="6079255" y="1324193"/>
                  <a:pt x="6079255" y="1324193"/>
                  <a:pt x="6079255" y="1322450"/>
                </a:cubicBezTo>
                <a:lnTo>
                  <a:pt x="6079255" y="1310244"/>
                </a:lnTo>
                <a:cubicBezTo>
                  <a:pt x="6079255" y="1310244"/>
                  <a:pt x="6079255" y="1310244"/>
                  <a:pt x="6080927" y="1310244"/>
                </a:cubicBezTo>
                <a:lnTo>
                  <a:pt x="6092629" y="1310244"/>
                </a:lnTo>
                <a:cubicBezTo>
                  <a:pt x="6092629" y="1310244"/>
                  <a:pt x="6092629" y="1310244"/>
                  <a:pt x="6092629" y="1308938"/>
                </a:cubicBezTo>
                <a:lnTo>
                  <a:pt x="6092629" y="1299785"/>
                </a:lnTo>
                <a:cubicBezTo>
                  <a:pt x="6092629" y="1299785"/>
                  <a:pt x="6092629" y="1299785"/>
                  <a:pt x="6090957" y="1299785"/>
                </a:cubicBezTo>
                <a:lnTo>
                  <a:pt x="6079255" y="1299785"/>
                </a:lnTo>
                <a:cubicBezTo>
                  <a:pt x="6079255" y="1299785"/>
                  <a:pt x="6079255" y="1299785"/>
                  <a:pt x="6079255" y="1298040"/>
                </a:cubicBezTo>
                <a:lnTo>
                  <a:pt x="6079255" y="1285836"/>
                </a:lnTo>
                <a:cubicBezTo>
                  <a:pt x="6079255" y="1285836"/>
                  <a:pt x="6079255" y="1285836"/>
                  <a:pt x="6080927" y="1285836"/>
                </a:cubicBezTo>
                <a:lnTo>
                  <a:pt x="6092629" y="1285836"/>
                </a:lnTo>
                <a:cubicBezTo>
                  <a:pt x="6092629" y="1285836"/>
                  <a:pt x="6092629" y="1285836"/>
                  <a:pt x="6092629" y="1284093"/>
                </a:cubicBezTo>
                <a:lnTo>
                  <a:pt x="6092629" y="1271888"/>
                </a:lnTo>
                <a:cubicBezTo>
                  <a:pt x="6092629" y="1271888"/>
                  <a:pt x="6092629" y="1271888"/>
                  <a:pt x="6090957" y="1271888"/>
                </a:cubicBezTo>
                <a:lnTo>
                  <a:pt x="6079255" y="1271888"/>
                </a:lnTo>
                <a:cubicBezTo>
                  <a:pt x="6079255" y="1271888"/>
                  <a:pt x="6079255" y="1271888"/>
                  <a:pt x="6079255" y="1270145"/>
                </a:cubicBezTo>
                <a:lnTo>
                  <a:pt x="6079255" y="1257941"/>
                </a:lnTo>
                <a:cubicBezTo>
                  <a:pt x="6079255" y="1257941"/>
                  <a:pt x="6079255" y="1257941"/>
                  <a:pt x="6080927" y="1257941"/>
                </a:cubicBezTo>
                <a:lnTo>
                  <a:pt x="6092629" y="1257941"/>
                </a:lnTo>
                <a:cubicBezTo>
                  <a:pt x="6092629" y="1257941"/>
                  <a:pt x="6092629" y="1257941"/>
                  <a:pt x="6092629" y="1256633"/>
                </a:cubicBezTo>
                <a:lnTo>
                  <a:pt x="6092629" y="1247480"/>
                </a:lnTo>
                <a:cubicBezTo>
                  <a:pt x="6092629" y="1247480"/>
                  <a:pt x="6092629" y="1247480"/>
                  <a:pt x="6090957" y="1247480"/>
                </a:cubicBezTo>
                <a:lnTo>
                  <a:pt x="6079255" y="1247480"/>
                </a:lnTo>
                <a:cubicBezTo>
                  <a:pt x="6079255" y="1247480"/>
                  <a:pt x="6079255" y="1247480"/>
                  <a:pt x="6079255" y="1245737"/>
                </a:cubicBezTo>
                <a:lnTo>
                  <a:pt x="6079255" y="1233531"/>
                </a:lnTo>
                <a:cubicBezTo>
                  <a:pt x="6079255" y="1233531"/>
                  <a:pt x="6079255" y="1233531"/>
                  <a:pt x="6080927" y="1233531"/>
                </a:cubicBezTo>
                <a:lnTo>
                  <a:pt x="6092629" y="1233531"/>
                </a:lnTo>
                <a:cubicBezTo>
                  <a:pt x="6092629" y="1233531"/>
                  <a:pt x="6092629" y="1233531"/>
                  <a:pt x="6092629" y="1231788"/>
                </a:cubicBezTo>
                <a:lnTo>
                  <a:pt x="6092629" y="1219584"/>
                </a:lnTo>
                <a:cubicBezTo>
                  <a:pt x="6092629" y="1219584"/>
                  <a:pt x="6092629" y="1219584"/>
                  <a:pt x="6090957" y="1219584"/>
                </a:cubicBezTo>
                <a:lnTo>
                  <a:pt x="6079255" y="1219584"/>
                </a:lnTo>
                <a:cubicBezTo>
                  <a:pt x="6079255" y="1219584"/>
                  <a:pt x="6079255" y="1219584"/>
                  <a:pt x="6079255" y="1217840"/>
                </a:cubicBezTo>
                <a:lnTo>
                  <a:pt x="6079255" y="1205636"/>
                </a:lnTo>
                <a:cubicBezTo>
                  <a:pt x="6079255" y="1205636"/>
                  <a:pt x="6079255" y="1205636"/>
                  <a:pt x="6080927" y="1205636"/>
                </a:cubicBezTo>
                <a:lnTo>
                  <a:pt x="6092629" y="1205636"/>
                </a:lnTo>
                <a:cubicBezTo>
                  <a:pt x="6092629" y="1205636"/>
                  <a:pt x="6092629" y="1205636"/>
                  <a:pt x="6092629" y="1204328"/>
                </a:cubicBezTo>
                <a:lnTo>
                  <a:pt x="6092629" y="1195175"/>
                </a:lnTo>
                <a:cubicBezTo>
                  <a:pt x="6092629" y="1195175"/>
                  <a:pt x="6092629" y="1195175"/>
                  <a:pt x="6090957" y="1195175"/>
                </a:cubicBezTo>
                <a:lnTo>
                  <a:pt x="6079255" y="1195175"/>
                </a:lnTo>
                <a:cubicBezTo>
                  <a:pt x="6079255" y="1195175"/>
                  <a:pt x="6079255" y="1195175"/>
                  <a:pt x="6079255" y="1193432"/>
                </a:cubicBezTo>
                <a:lnTo>
                  <a:pt x="6079255" y="1181226"/>
                </a:lnTo>
                <a:cubicBezTo>
                  <a:pt x="6079255" y="1181226"/>
                  <a:pt x="6079255" y="1181226"/>
                  <a:pt x="6080927" y="1181226"/>
                </a:cubicBezTo>
                <a:lnTo>
                  <a:pt x="6092629" y="1181226"/>
                </a:lnTo>
                <a:cubicBezTo>
                  <a:pt x="6092629" y="1181226"/>
                  <a:pt x="6092629" y="1181226"/>
                  <a:pt x="6090957" y="1178612"/>
                </a:cubicBezTo>
                <a:lnTo>
                  <a:pt x="6079255" y="1160306"/>
                </a:lnTo>
                <a:cubicBezTo>
                  <a:pt x="6079255" y="1160306"/>
                  <a:pt x="6079255" y="1160306"/>
                  <a:pt x="6079255" y="1104513"/>
                </a:cubicBezTo>
                <a:cubicBezTo>
                  <a:pt x="6079255" y="1104513"/>
                  <a:pt x="6079255" y="1104513"/>
                  <a:pt x="6303271" y="1104513"/>
                </a:cubicBezTo>
                <a:cubicBezTo>
                  <a:pt x="6303271" y="1104513"/>
                  <a:pt x="6303271" y="1104513"/>
                  <a:pt x="6323331" y="1135896"/>
                </a:cubicBezTo>
                <a:cubicBezTo>
                  <a:pt x="6323331" y="1135896"/>
                  <a:pt x="6323331" y="1135896"/>
                  <a:pt x="6323331" y="1205636"/>
                </a:cubicBezTo>
                <a:cubicBezTo>
                  <a:pt x="6323331" y="1205636"/>
                  <a:pt x="6323331" y="1205636"/>
                  <a:pt x="6321659" y="1205636"/>
                </a:cubicBezTo>
                <a:lnTo>
                  <a:pt x="6309957" y="1205636"/>
                </a:lnTo>
                <a:cubicBezTo>
                  <a:pt x="6309957" y="1205636"/>
                  <a:pt x="6309957" y="1205636"/>
                  <a:pt x="6309957" y="1207379"/>
                </a:cubicBezTo>
                <a:lnTo>
                  <a:pt x="6309957" y="1219584"/>
                </a:lnTo>
                <a:cubicBezTo>
                  <a:pt x="6309957" y="1219584"/>
                  <a:pt x="6309957" y="1219584"/>
                  <a:pt x="6311629" y="1219584"/>
                </a:cubicBezTo>
                <a:lnTo>
                  <a:pt x="6323331" y="1219584"/>
                </a:lnTo>
                <a:cubicBezTo>
                  <a:pt x="6323331" y="1219584"/>
                  <a:pt x="6323331" y="1219584"/>
                  <a:pt x="6323331" y="1221327"/>
                </a:cubicBezTo>
                <a:lnTo>
                  <a:pt x="6323331" y="1233531"/>
                </a:lnTo>
                <a:cubicBezTo>
                  <a:pt x="6323331" y="1233531"/>
                  <a:pt x="6323331" y="1233531"/>
                  <a:pt x="6321659" y="1233531"/>
                </a:cubicBezTo>
                <a:lnTo>
                  <a:pt x="6309957" y="1233531"/>
                </a:lnTo>
                <a:cubicBezTo>
                  <a:pt x="6309957" y="1233531"/>
                  <a:pt x="6309957" y="1233531"/>
                  <a:pt x="6309957" y="1235274"/>
                </a:cubicBezTo>
                <a:lnTo>
                  <a:pt x="6309957" y="1247480"/>
                </a:lnTo>
                <a:cubicBezTo>
                  <a:pt x="6309957" y="1247480"/>
                  <a:pt x="6309957" y="1247480"/>
                  <a:pt x="6311629" y="1247480"/>
                </a:cubicBezTo>
                <a:lnTo>
                  <a:pt x="6323331" y="1247480"/>
                </a:lnTo>
                <a:cubicBezTo>
                  <a:pt x="6323331" y="1247480"/>
                  <a:pt x="6323331" y="1247480"/>
                  <a:pt x="6323331" y="1248788"/>
                </a:cubicBezTo>
                <a:lnTo>
                  <a:pt x="6323331" y="1257941"/>
                </a:lnTo>
                <a:cubicBezTo>
                  <a:pt x="6323331" y="1257941"/>
                  <a:pt x="6323331" y="1257941"/>
                  <a:pt x="6321659" y="1257941"/>
                </a:cubicBezTo>
                <a:lnTo>
                  <a:pt x="6309957" y="1257941"/>
                </a:lnTo>
                <a:cubicBezTo>
                  <a:pt x="6309957" y="1257941"/>
                  <a:pt x="6309957" y="1257941"/>
                  <a:pt x="6309957" y="1259684"/>
                </a:cubicBezTo>
                <a:lnTo>
                  <a:pt x="6309957" y="1271888"/>
                </a:lnTo>
                <a:cubicBezTo>
                  <a:pt x="6309957" y="1271888"/>
                  <a:pt x="6309957" y="1271888"/>
                  <a:pt x="6311629" y="1271888"/>
                </a:cubicBezTo>
                <a:lnTo>
                  <a:pt x="6323331" y="1271888"/>
                </a:lnTo>
                <a:cubicBezTo>
                  <a:pt x="6323331" y="1271888"/>
                  <a:pt x="6323331" y="1271888"/>
                  <a:pt x="6323331" y="1273632"/>
                </a:cubicBezTo>
                <a:lnTo>
                  <a:pt x="6323331" y="1285836"/>
                </a:lnTo>
                <a:cubicBezTo>
                  <a:pt x="6323331" y="1285836"/>
                  <a:pt x="6323331" y="1285836"/>
                  <a:pt x="6321659" y="1285836"/>
                </a:cubicBezTo>
                <a:lnTo>
                  <a:pt x="6309957" y="1285836"/>
                </a:lnTo>
                <a:cubicBezTo>
                  <a:pt x="6309957" y="1285836"/>
                  <a:pt x="6309957" y="1285836"/>
                  <a:pt x="6309957" y="1287579"/>
                </a:cubicBezTo>
                <a:lnTo>
                  <a:pt x="6309957" y="1299785"/>
                </a:lnTo>
                <a:cubicBezTo>
                  <a:pt x="6309957" y="1299785"/>
                  <a:pt x="6309957" y="1299785"/>
                  <a:pt x="6311629" y="1299785"/>
                </a:cubicBezTo>
                <a:lnTo>
                  <a:pt x="6323331" y="1299785"/>
                </a:lnTo>
                <a:cubicBezTo>
                  <a:pt x="6323331" y="1299785"/>
                  <a:pt x="6323331" y="1299785"/>
                  <a:pt x="6323331" y="1301091"/>
                </a:cubicBezTo>
                <a:lnTo>
                  <a:pt x="6323331" y="1310244"/>
                </a:lnTo>
                <a:cubicBezTo>
                  <a:pt x="6323331" y="1310244"/>
                  <a:pt x="6323331" y="1310244"/>
                  <a:pt x="6321659" y="1310244"/>
                </a:cubicBezTo>
                <a:lnTo>
                  <a:pt x="6309957" y="1310244"/>
                </a:lnTo>
                <a:cubicBezTo>
                  <a:pt x="6309957" y="1310244"/>
                  <a:pt x="6309957" y="1310244"/>
                  <a:pt x="6309957" y="1311989"/>
                </a:cubicBezTo>
                <a:lnTo>
                  <a:pt x="6309957" y="1324193"/>
                </a:lnTo>
                <a:cubicBezTo>
                  <a:pt x="6309957" y="1324193"/>
                  <a:pt x="6309957" y="1324193"/>
                  <a:pt x="6311629" y="1324193"/>
                </a:cubicBezTo>
                <a:lnTo>
                  <a:pt x="6323331" y="1324193"/>
                </a:lnTo>
                <a:cubicBezTo>
                  <a:pt x="6323331" y="1324193"/>
                  <a:pt x="6323331" y="1324193"/>
                  <a:pt x="6323331" y="1325936"/>
                </a:cubicBezTo>
                <a:lnTo>
                  <a:pt x="6323331" y="1338141"/>
                </a:lnTo>
                <a:cubicBezTo>
                  <a:pt x="6323331" y="1338141"/>
                  <a:pt x="6323331" y="1338141"/>
                  <a:pt x="6321659" y="1338141"/>
                </a:cubicBezTo>
                <a:lnTo>
                  <a:pt x="6309957" y="1338141"/>
                </a:lnTo>
                <a:cubicBezTo>
                  <a:pt x="6309957" y="1338141"/>
                  <a:pt x="6309957" y="1338141"/>
                  <a:pt x="6309957" y="1339448"/>
                </a:cubicBezTo>
                <a:lnTo>
                  <a:pt x="6309957" y="1348602"/>
                </a:lnTo>
                <a:cubicBezTo>
                  <a:pt x="6309957" y="1348602"/>
                  <a:pt x="6309957" y="1348602"/>
                  <a:pt x="6311629" y="1348602"/>
                </a:cubicBezTo>
                <a:lnTo>
                  <a:pt x="6323331" y="1348602"/>
                </a:lnTo>
                <a:cubicBezTo>
                  <a:pt x="6323331" y="1348602"/>
                  <a:pt x="6323331" y="1348602"/>
                  <a:pt x="6323331" y="1350345"/>
                </a:cubicBezTo>
                <a:lnTo>
                  <a:pt x="6323331" y="1362549"/>
                </a:lnTo>
                <a:cubicBezTo>
                  <a:pt x="6323331" y="1362549"/>
                  <a:pt x="6323331" y="1362549"/>
                  <a:pt x="6321659" y="1362549"/>
                </a:cubicBezTo>
                <a:lnTo>
                  <a:pt x="6309957" y="1362549"/>
                </a:lnTo>
                <a:cubicBezTo>
                  <a:pt x="6309957" y="1362549"/>
                  <a:pt x="6309957" y="1362549"/>
                  <a:pt x="6309957" y="1364292"/>
                </a:cubicBezTo>
                <a:lnTo>
                  <a:pt x="6309957" y="1376498"/>
                </a:lnTo>
                <a:cubicBezTo>
                  <a:pt x="6309957" y="1376498"/>
                  <a:pt x="6309957" y="1376498"/>
                  <a:pt x="6311629" y="1376498"/>
                </a:cubicBezTo>
                <a:lnTo>
                  <a:pt x="6323331" y="1376498"/>
                </a:lnTo>
                <a:cubicBezTo>
                  <a:pt x="6323331" y="1376498"/>
                  <a:pt x="6323331" y="1376498"/>
                  <a:pt x="6323331" y="1378241"/>
                </a:cubicBezTo>
                <a:lnTo>
                  <a:pt x="6323331" y="1390445"/>
                </a:lnTo>
                <a:cubicBezTo>
                  <a:pt x="6323331" y="1390445"/>
                  <a:pt x="6323331" y="1390445"/>
                  <a:pt x="6321659" y="1390445"/>
                </a:cubicBezTo>
                <a:lnTo>
                  <a:pt x="6309957" y="1390445"/>
                </a:lnTo>
                <a:cubicBezTo>
                  <a:pt x="6309957" y="1390445"/>
                  <a:pt x="6309957" y="1390445"/>
                  <a:pt x="6309957" y="1391753"/>
                </a:cubicBezTo>
                <a:lnTo>
                  <a:pt x="6309957" y="1400906"/>
                </a:lnTo>
                <a:cubicBezTo>
                  <a:pt x="6309957" y="1400906"/>
                  <a:pt x="6309957" y="1400906"/>
                  <a:pt x="6311629" y="1400906"/>
                </a:cubicBezTo>
                <a:lnTo>
                  <a:pt x="6323331" y="1400906"/>
                </a:lnTo>
                <a:cubicBezTo>
                  <a:pt x="6323331" y="1400906"/>
                  <a:pt x="6323331" y="1400906"/>
                  <a:pt x="6323331" y="1402650"/>
                </a:cubicBezTo>
                <a:lnTo>
                  <a:pt x="6323331" y="1414854"/>
                </a:lnTo>
                <a:cubicBezTo>
                  <a:pt x="6323331" y="1414854"/>
                  <a:pt x="6323331" y="1414854"/>
                  <a:pt x="6321659" y="1414854"/>
                </a:cubicBezTo>
                <a:lnTo>
                  <a:pt x="6309957" y="1414854"/>
                </a:lnTo>
                <a:cubicBezTo>
                  <a:pt x="6309957" y="1414854"/>
                  <a:pt x="6309957" y="1414854"/>
                  <a:pt x="6309957" y="1416597"/>
                </a:cubicBezTo>
                <a:lnTo>
                  <a:pt x="6309957" y="1428803"/>
                </a:lnTo>
                <a:cubicBezTo>
                  <a:pt x="6309957" y="1428803"/>
                  <a:pt x="6309957" y="1428803"/>
                  <a:pt x="6311629" y="1428803"/>
                </a:cubicBezTo>
                <a:lnTo>
                  <a:pt x="6323331" y="1428803"/>
                </a:lnTo>
                <a:cubicBezTo>
                  <a:pt x="6323331" y="1428803"/>
                  <a:pt x="6323331" y="1428803"/>
                  <a:pt x="6323331" y="1430109"/>
                </a:cubicBezTo>
                <a:lnTo>
                  <a:pt x="6323331" y="1439262"/>
                </a:lnTo>
                <a:cubicBezTo>
                  <a:pt x="6323331" y="1439262"/>
                  <a:pt x="6323331" y="1439262"/>
                  <a:pt x="6321659" y="1439262"/>
                </a:cubicBezTo>
                <a:lnTo>
                  <a:pt x="6309957" y="1439262"/>
                </a:lnTo>
                <a:cubicBezTo>
                  <a:pt x="6309957" y="1439262"/>
                  <a:pt x="6309957" y="1439262"/>
                  <a:pt x="6309957" y="1441007"/>
                </a:cubicBezTo>
                <a:lnTo>
                  <a:pt x="6309957" y="1453211"/>
                </a:lnTo>
                <a:cubicBezTo>
                  <a:pt x="6309957" y="1453211"/>
                  <a:pt x="6309957" y="1453211"/>
                  <a:pt x="6311629" y="1453211"/>
                </a:cubicBezTo>
                <a:lnTo>
                  <a:pt x="6323331" y="1453211"/>
                </a:lnTo>
                <a:cubicBezTo>
                  <a:pt x="6323331" y="1453211"/>
                  <a:pt x="6323331" y="1453211"/>
                  <a:pt x="6323331" y="1454954"/>
                </a:cubicBezTo>
                <a:lnTo>
                  <a:pt x="6323331" y="1467159"/>
                </a:lnTo>
                <a:cubicBezTo>
                  <a:pt x="6323331" y="1467159"/>
                  <a:pt x="6323331" y="1467159"/>
                  <a:pt x="6321659" y="1467159"/>
                </a:cubicBezTo>
                <a:lnTo>
                  <a:pt x="6309957" y="1467159"/>
                </a:lnTo>
                <a:cubicBezTo>
                  <a:pt x="6309957" y="1467159"/>
                  <a:pt x="6309957" y="1467159"/>
                  <a:pt x="6309957" y="1468902"/>
                </a:cubicBezTo>
                <a:lnTo>
                  <a:pt x="6309957" y="1481106"/>
                </a:lnTo>
                <a:cubicBezTo>
                  <a:pt x="6309957" y="1481106"/>
                  <a:pt x="6309957" y="1481106"/>
                  <a:pt x="6311629" y="1481106"/>
                </a:cubicBezTo>
                <a:lnTo>
                  <a:pt x="6323331" y="1481106"/>
                </a:lnTo>
                <a:cubicBezTo>
                  <a:pt x="6323331" y="1481106"/>
                  <a:pt x="6323331" y="1481106"/>
                  <a:pt x="6323331" y="1482414"/>
                </a:cubicBezTo>
                <a:lnTo>
                  <a:pt x="6323331" y="1491567"/>
                </a:lnTo>
                <a:cubicBezTo>
                  <a:pt x="6323331" y="1491567"/>
                  <a:pt x="6323331" y="1491567"/>
                  <a:pt x="6321659" y="1491567"/>
                </a:cubicBezTo>
                <a:lnTo>
                  <a:pt x="6309957" y="1491567"/>
                </a:lnTo>
                <a:cubicBezTo>
                  <a:pt x="6309957" y="1491567"/>
                  <a:pt x="6309957" y="1491567"/>
                  <a:pt x="6309957" y="1493310"/>
                </a:cubicBezTo>
                <a:lnTo>
                  <a:pt x="6309957" y="1505516"/>
                </a:lnTo>
                <a:cubicBezTo>
                  <a:pt x="6309957" y="1505516"/>
                  <a:pt x="6309957" y="1505516"/>
                  <a:pt x="6346735" y="1536899"/>
                </a:cubicBezTo>
                <a:cubicBezTo>
                  <a:pt x="6346735" y="1543872"/>
                  <a:pt x="6346735" y="1543872"/>
                  <a:pt x="6345065" y="1543872"/>
                </a:cubicBezTo>
                <a:lnTo>
                  <a:pt x="6333361" y="1543872"/>
                </a:lnTo>
                <a:cubicBezTo>
                  <a:pt x="6333361" y="1543872"/>
                  <a:pt x="6333361" y="1543872"/>
                  <a:pt x="6333361" y="1582229"/>
                </a:cubicBezTo>
                <a:cubicBezTo>
                  <a:pt x="6333361" y="1582229"/>
                  <a:pt x="6333361" y="1582229"/>
                  <a:pt x="6335035" y="1582229"/>
                </a:cubicBezTo>
                <a:lnTo>
                  <a:pt x="6346735" y="1582229"/>
                </a:lnTo>
                <a:cubicBezTo>
                  <a:pt x="6346735" y="1582229"/>
                  <a:pt x="6346735" y="1582229"/>
                  <a:pt x="6346735" y="1580049"/>
                </a:cubicBezTo>
                <a:lnTo>
                  <a:pt x="6346735" y="1564794"/>
                </a:lnTo>
                <a:cubicBezTo>
                  <a:pt x="6346735" y="1564794"/>
                  <a:pt x="6346735" y="1564794"/>
                  <a:pt x="6348407" y="1563923"/>
                </a:cubicBezTo>
                <a:lnTo>
                  <a:pt x="6360109" y="1557821"/>
                </a:lnTo>
                <a:cubicBezTo>
                  <a:pt x="6360109" y="1557821"/>
                  <a:pt x="6360109" y="1557821"/>
                  <a:pt x="6363035" y="1557821"/>
                </a:cubicBezTo>
                <a:lnTo>
                  <a:pt x="6383515" y="1557821"/>
                </a:lnTo>
                <a:cubicBezTo>
                  <a:pt x="6383515" y="1557821"/>
                  <a:pt x="6383515" y="1557821"/>
                  <a:pt x="6383515" y="1559564"/>
                </a:cubicBezTo>
                <a:lnTo>
                  <a:pt x="6383515" y="1571768"/>
                </a:lnTo>
                <a:cubicBezTo>
                  <a:pt x="6383515" y="1571768"/>
                  <a:pt x="6383515" y="1571768"/>
                  <a:pt x="6386023" y="1571768"/>
                </a:cubicBezTo>
                <a:lnTo>
                  <a:pt x="6403577" y="1571768"/>
                </a:lnTo>
                <a:cubicBezTo>
                  <a:pt x="6403577" y="1578741"/>
                  <a:pt x="6403577" y="1578741"/>
                  <a:pt x="6405247" y="1578741"/>
                </a:cubicBezTo>
                <a:lnTo>
                  <a:pt x="6416951" y="1578741"/>
                </a:lnTo>
                <a:cubicBezTo>
                  <a:pt x="6416951" y="1578741"/>
                  <a:pt x="6416951" y="1578741"/>
                  <a:pt x="6453729" y="1627559"/>
                </a:cubicBezTo>
                <a:cubicBezTo>
                  <a:pt x="6453729" y="1627559"/>
                  <a:pt x="6453729" y="1627559"/>
                  <a:pt x="6453729" y="1679864"/>
                </a:cubicBezTo>
                <a:cubicBezTo>
                  <a:pt x="6453729" y="1679864"/>
                  <a:pt x="6453729" y="1679864"/>
                  <a:pt x="6455399" y="1679864"/>
                </a:cubicBezTo>
                <a:lnTo>
                  <a:pt x="6467103" y="1679864"/>
                </a:lnTo>
                <a:cubicBezTo>
                  <a:pt x="6467103" y="1679864"/>
                  <a:pt x="6467103" y="1679864"/>
                  <a:pt x="6467103" y="1676813"/>
                </a:cubicBezTo>
                <a:lnTo>
                  <a:pt x="6467103" y="1655456"/>
                </a:lnTo>
                <a:cubicBezTo>
                  <a:pt x="6467103" y="1655456"/>
                  <a:pt x="6467103" y="1655456"/>
                  <a:pt x="6468357" y="1655456"/>
                </a:cubicBezTo>
                <a:lnTo>
                  <a:pt x="6477133" y="1655456"/>
                </a:lnTo>
                <a:cubicBezTo>
                  <a:pt x="6477133" y="1655456"/>
                  <a:pt x="6477133" y="1655456"/>
                  <a:pt x="6477133" y="1657199"/>
                </a:cubicBezTo>
                <a:lnTo>
                  <a:pt x="6477133" y="1669403"/>
                </a:lnTo>
                <a:cubicBezTo>
                  <a:pt x="6490507" y="1672891"/>
                  <a:pt x="6490507" y="1672891"/>
                  <a:pt x="6490507" y="1596177"/>
                </a:cubicBezTo>
                <a:cubicBezTo>
                  <a:pt x="6490507" y="1596177"/>
                  <a:pt x="6490507" y="1596177"/>
                  <a:pt x="6547347" y="1596177"/>
                </a:cubicBezTo>
                <a:cubicBezTo>
                  <a:pt x="6547347" y="1596177"/>
                  <a:pt x="6547347" y="1596177"/>
                  <a:pt x="6547347" y="1484594"/>
                </a:cubicBezTo>
                <a:cubicBezTo>
                  <a:pt x="6547347" y="1484594"/>
                  <a:pt x="6547347" y="1484594"/>
                  <a:pt x="6600843" y="1484594"/>
                </a:cubicBezTo>
                <a:cubicBezTo>
                  <a:pt x="6600843" y="1484594"/>
                  <a:pt x="6600843" y="1484594"/>
                  <a:pt x="6600843" y="1483286"/>
                </a:cubicBezTo>
                <a:lnTo>
                  <a:pt x="6600843" y="1474133"/>
                </a:lnTo>
                <a:cubicBezTo>
                  <a:pt x="6600843" y="1474133"/>
                  <a:pt x="6600843" y="1474133"/>
                  <a:pt x="6634279" y="1474133"/>
                </a:cubicBezTo>
                <a:cubicBezTo>
                  <a:pt x="6634279" y="1474133"/>
                  <a:pt x="6634279" y="1474133"/>
                  <a:pt x="6634279" y="1414854"/>
                </a:cubicBezTo>
                <a:cubicBezTo>
                  <a:pt x="6627591" y="1414854"/>
                  <a:pt x="6627591" y="1414854"/>
                  <a:pt x="6627591" y="1412238"/>
                </a:cubicBezTo>
                <a:lnTo>
                  <a:pt x="6627591" y="1393932"/>
                </a:lnTo>
                <a:lnTo>
                  <a:pt x="6634279" y="1397420"/>
                </a:lnTo>
                <a:cubicBezTo>
                  <a:pt x="6634279" y="1397420"/>
                  <a:pt x="6634279" y="1397420"/>
                  <a:pt x="6640967" y="1362549"/>
                </a:cubicBezTo>
                <a:cubicBezTo>
                  <a:pt x="6640967" y="1362549"/>
                  <a:pt x="6640967" y="1362549"/>
                  <a:pt x="6647653" y="1397420"/>
                </a:cubicBezTo>
                <a:cubicBezTo>
                  <a:pt x="6650997" y="1393932"/>
                  <a:pt x="6650997" y="1393932"/>
                  <a:pt x="6651415" y="1392624"/>
                </a:cubicBezTo>
                <a:lnTo>
                  <a:pt x="6654341" y="1383471"/>
                </a:lnTo>
                <a:cubicBezTo>
                  <a:pt x="6654341" y="1383471"/>
                  <a:pt x="6654341" y="1383471"/>
                  <a:pt x="6655175" y="1381728"/>
                </a:cubicBezTo>
                <a:lnTo>
                  <a:pt x="6661027" y="1369523"/>
                </a:lnTo>
                <a:cubicBezTo>
                  <a:pt x="6661027" y="1369523"/>
                  <a:pt x="6661027" y="1369523"/>
                  <a:pt x="6661863" y="1367780"/>
                </a:cubicBezTo>
                <a:lnTo>
                  <a:pt x="6667715" y="1355576"/>
                </a:lnTo>
                <a:cubicBezTo>
                  <a:pt x="6667715" y="1355576"/>
                  <a:pt x="6667715" y="1355576"/>
                  <a:pt x="6669803" y="1354268"/>
                </a:cubicBezTo>
                <a:lnTo>
                  <a:pt x="6684431" y="1345115"/>
                </a:lnTo>
                <a:cubicBezTo>
                  <a:pt x="6684431" y="1345115"/>
                  <a:pt x="6684431" y="1345115"/>
                  <a:pt x="6686939" y="1343372"/>
                </a:cubicBezTo>
                <a:lnTo>
                  <a:pt x="6704493" y="1331166"/>
                </a:lnTo>
                <a:cubicBezTo>
                  <a:pt x="6704493" y="1331166"/>
                  <a:pt x="6704493" y="1331166"/>
                  <a:pt x="6705747" y="1329423"/>
                </a:cubicBezTo>
                <a:lnTo>
                  <a:pt x="6714523" y="1317219"/>
                </a:lnTo>
                <a:cubicBezTo>
                  <a:pt x="6714523" y="1317219"/>
                  <a:pt x="6714523" y="1317219"/>
                  <a:pt x="6715359" y="1314168"/>
                </a:cubicBezTo>
                <a:lnTo>
                  <a:pt x="6721211" y="1292810"/>
                </a:lnTo>
                <a:cubicBezTo>
                  <a:pt x="6721211" y="1292810"/>
                  <a:pt x="6721211" y="1292810"/>
                  <a:pt x="6722047" y="1295861"/>
                </a:cubicBezTo>
                <a:lnTo>
                  <a:pt x="6727897" y="1317219"/>
                </a:lnTo>
                <a:cubicBezTo>
                  <a:pt x="6727897" y="1317219"/>
                  <a:pt x="6727897" y="1317219"/>
                  <a:pt x="6728733" y="1318526"/>
                </a:cubicBezTo>
                <a:lnTo>
                  <a:pt x="6734585" y="1327680"/>
                </a:lnTo>
                <a:cubicBezTo>
                  <a:pt x="6734585" y="1327680"/>
                  <a:pt x="6734585" y="1327680"/>
                  <a:pt x="6736675" y="1329423"/>
                </a:cubicBezTo>
                <a:lnTo>
                  <a:pt x="6751303" y="1341627"/>
                </a:lnTo>
                <a:cubicBezTo>
                  <a:pt x="6751303" y="1341627"/>
                  <a:pt x="6751303" y="1341627"/>
                  <a:pt x="6752975" y="1343372"/>
                </a:cubicBezTo>
                <a:lnTo>
                  <a:pt x="6764675" y="1355576"/>
                </a:lnTo>
                <a:cubicBezTo>
                  <a:pt x="6764675" y="1355576"/>
                  <a:pt x="6764675" y="1355576"/>
                  <a:pt x="6766349" y="1357319"/>
                </a:cubicBezTo>
                <a:lnTo>
                  <a:pt x="6778051" y="1369523"/>
                </a:lnTo>
                <a:cubicBezTo>
                  <a:pt x="6778051" y="1369523"/>
                  <a:pt x="6778051" y="1369523"/>
                  <a:pt x="6778469" y="1371267"/>
                </a:cubicBezTo>
                <a:lnTo>
                  <a:pt x="6781393" y="1383471"/>
                </a:lnTo>
                <a:cubicBezTo>
                  <a:pt x="6781393" y="1383471"/>
                  <a:pt x="6781393" y="1383471"/>
                  <a:pt x="6781811" y="1385214"/>
                </a:cubicBezTo>
                <a:lnTo>
                  <a:pt x="6784737" y="1397420"/>
                </a:lnTo>
                <a:cubicBezTo>
                  <a:pt x="6791423" y="1397420"/>
                  <a:pt x="6791423" y="1397420"/>
                  <a:pt x="6794767" y="1362549"/>
                </a:cubicBezTo>
                <a:cubicBezTo>
                  <a:pt x="6794767" y="1362549"/>
                  <a:pt x="6794767" y="1362549"/>
                  <a:pt x="6801455" y="1397420"/>
                </a:cubicBezTo>
                <a:cubicBezTo>
                  <a:pt x="6808141" y="1397420"/>
                  <a:pt x="6808141" y="1397420"/>
                  <a:pt x="6808141" y="1400034"/>
                </a:cubicBezTo>
                <a:lnTo>
                  <a:pt x="6808141" y="1418342"/>
                </a:lnTo>
                <a:cubicBezTo>
                  <a:pt x="6801455" y="1418342"/>
                  <a:pt x="6801455" y="1418342"/>
                  <a:pt x="6801455" y="1467159"/>
                </a:cubicBezTo>
                <a:cubicBezTo>
                  <a:pt x="6801455" y="1467159"/>
                  <a:pt x="6801455" y="1467159"/>
                  <a:pt x="6803127" y="1467159"/>
                </a:cubicBezTo>
                <a:lnTo>
                  <a:pt x="6814829" y="1467159"/>
                </a:lnTo>
                <a:cubicBezTo>
                  <a:pt x="6814829" y="1474133"/>
                  <a:pt x="6814829" y="1474133"/>
                  <a:pt x="6816083" y="1474133"/>
                </a:cubicBezTo>
                <a:lnTo>
                  <a:pt x="6824859" y="1474133"/>
                </a:lnTo>
                <a:cubicBezTo>
                  <a:pt x="6824859" y="1474133"/>
                  <a:pt x="6824859" y="1474133"/>
                  <a:pt x="6824859" y="1472390"/>
                </a:cubicBezTo>
                <a:lnTo>
                  <a:pt x="6824859" y="1460184"/>
                </a:lnTo>
                <a:cubicBezTo>
                  <a:pt x="6824859" y="1460184"/>
                  <a:pt x="6824859" y="1460184"/>
                  <a:pt x="6828203" y="1460184"/>
                </a:cubicBezTo>
                <a:lnTo>
                  <a:pt x="6851607" y="1460184"/>
                </a:lnTo>
                <a:cubicBezTo>
                  <a:pt x="6851607" y="1460184"/>
                  <a:pt x="6851607" y="1460184"/>
                  <a:pt x="6851607" y="1457133"/>
                </a:cubicBezTo>
                <a:lnTo>
                  <a:pt x="6851607" y="1435776"/>
                </a:lnTo>
                <a:cubicBezTo>
                  <a:pt x="6851607" y="1435776"/>
                  <a:pt x="6851607" y="1435776"/>
                  <a:pt x="6908447" y="1435776"/>
                </a:cubicBezTo>
                <a:cubicBezTo>
                  <a:pt x="6908447" y="1435776"/>
                  <a:pt x="6908447" y="1435776"/>
                  <a:pt x="6908447" y="1437956"/>
                </a:cubicBezTo>
                <a:lnTo>
                  <a:pt x="6908447" y="1453211"/>
                </a:lnTo>
                <a:cubicBezTo>
                  <a:pt x="6908447" y="1453211"/>
                  <a:pt x="6908447" y="1453211"/>
                  <a:pt x="6938539" y="1453211"/>
                </a:cubicBezTo>
                <a:cubicBezTo>
                  <a:pt x="6938539" y="1453211"/>
                  <a:pt x="6938539" y="1453211"/>
                  <a:pt x="6938539" y="1456698"/>
                </a:cubicBezTo>
                <a:lnTo>
                  <a:pt x="6938539" y="1481106"/>
                </a:lnTo>
                <a:cubicBezTo>
                  <a:pt x="6931853" y="1481106"/>
                  <a:pt x="6931853" y="1481106"/>
                  <a:pt x="6931853" y="1482414"/>
                </a:cubicBezTo>
                <a:lnTo>
                  <a:pt x="6931853" y="1491567"/>
                </a:lnTo>
                <a:cubicBezTo>
                  <a:pt x="6938539" y="1491567"/>
                  <a:pt x="6938539" y="1491567"/>
                  <a:pt x="6938539" y="1494183"/>
                </a:cubicBezTo>
                <a:lnTo>
                  <a:pt x="6938539" y="1512489"/>
                </a:lnTo>
                <a:lnTo>
                  <a:pt x="6931853" y="1519463"/>
                </a:lnTo>
                <a:cubicBezTo>
                  <a:pt x="6931853" y="1519463"/>
                  <a:pt x="6931853" y="1519463"/>
                  <a:pt x="6931853" y="1603151"/>
                </a:cubicBezTo>
                <a:cubicBezTo>
                  <a:pt x="6931853" y="1603151"/>
                  <a:pt x="6931853" y="1603151"/>
                  <a:pt x="6934777" y="1603151"/>
                </a:cubicBezTo>
                <a:lnTo>
                  <a:pt x="6955257" y="1603151"/>
                </a:lnTo>
                <a:cubicBezTo>
                  <a:pt x="6955257" y="1610124"/>
                  <a:pt x="6955257" y="1610124"/>
                  <a:pt x="6957763" y="1610124"/>
                </a:cubicBezTo>
                <a:lnTo>
                  <a:pt x="6975319" y="1610124"/>
                </a:lnTo>
                <a:cubicBezTo>
                  <a:pt x="6975319" y="1610124"/>
                  <a:pt x="6975319" y="1610124"/>
                  <a:pt x="6975319" y="1613175"/>
                </a:cubicBezTo>
                <a:lnTo>
                  <a:pt x="6975319" y="1634534"/>
                </a:lnTo>
                <a:cubicBezTo>
                  <a:pt x="6975319" y="1634534"/>
                  <a:pt x="6975319" y="1634534"/>
                  <a:pt x="6977827" y="1634534"/>
                </a:cubicBezTo>
                <a:lnTo>
                  <a:pt x="6995379" y="1634534"/>
                </a:lnTo>
                <a:cubicBezTo>
                  <a:pt x="6995379" y="1634534"/>
                  <a:pt x="6995379" y="1634534"/>
                  <a:pt x="6995379" y="1631483"/>
                </a:cubicBezTo>
                <a:lnTo>
                  <a:pt x="6995379" y="1610124"/>
                </a:lnTo>
                <a:cubicBezTo>
                  <a:pt x="6995379" y="1610124"/>
                  <a:pt x="6995379" y="1610124"/>
                  <a:pt x="6998303" y="1608381"/>
                </a:cubicBezTo>
                <a:lnTo>
                  <a:pt x="7018783" y="1596177"/>
                </a:lnTo>
                <a:cubicBezTo>
                  <a:pt x="7018783" y="1596177"/>
                  <a:pt x="7018783" y="1596177"/>
                  <a:pt x="7018783" y="1564794"/>
                </a:cubicBezTo>
                <a:cubicBezTo>
                  <a:pt x="7012097" y="1564794"/>
                  <a:pt x="7012097" y="1564794"/>
                  <a:pt x="7012097" y="1529924"/>
                </a:cubicBezTo>
                <a:cubicBezTo>
                  <a:pt x="7012097" y="1529924"/>
                  <a:pt x="7012097" y="1529924"/>
                  <a:pt x="7013767" y="1529924"/>
                </a:cubicBezTo>
                <a:lnTo>
                  <a:pt x="7025471" y="1529924"/>
                </a:lnTo>
                <a:cubicBezTo>
                  <a:pt x="7025471" y="1526438"/>
                  <a:pt x="7025471" y="1526438"/>
                  <a:pt x="7055563" y="1526438"/>
                </a:cubicBezTo>
                <a:cubicBezTo>
                  <a:pt x="7055563" y="1526438"/>
                  <a:pt x="7055563" y="1526438"/>
                  <a:pt x="7055563" y="1524693"/>
                </a:cubicBezTo>
                <a:lnTo>
                  <a:pt x="7055563" y="1512489"/>
                </a:lnTo>
                <a:cubicBezTo>
                  <a:pt x="7055563" y="1512489"/>
                  <a:pt x="7055563" y="1512489"/>
                  <a:pt x="7058071" y="1512489"/>
                </a:cubicBezTo>
                <a:lnTo>
                  <a:pt x="7075623" y="1512489"/>
                </a:lnTo>
                <a:cubicBezTo>
                  <a:pt x="7075623" y="1512489"/>
                  <a:pt x="7075623" y="1512489"/>
                  <a:pt x="7075623" y="1338141"/>
                </a:cubicBezTo>
                <a:cubicBezTo>
                  <a:pt x="7075623" y="1338141"/>
                  <a:pt x="7075623" y="1338141"/>
                  <a:pt x="7077295" y="1338141"/>
                </a:cubicBezTo>
                <a:lnTo>
                  <a:pt x="7088997" y="1338141"/>
                </a:lnTo>
                <a:cubicBezTo>
                  <a:pt x="7088997" y="1338141"/>
                  <a:pt x="7088997" y="1338141"/>
                  <a:pt x="7088997" y="1334654"/>
                </a:cubicBezTo>
                <a:lnTo>
                  <a:pt x="7088997" y="1310244"/>
                </a:lnTo>
                <a:cubicBezTo>
                  <a:pt x="7092341" y="1310244"/>
                  <a:pt x="7092341" y="1310244"/>
                  <a:pt x="7092341" y="1240505"/>
                </a:cubicBezTo>
                <a:cubicBezTo>
                  <a:pt x="7092341" y="1240505"/>
                  <a:pt x="7092341" y="1240505"/>
                  <a:pt x="7094013" y="1240505"/>
                </a:cubicBezTo>
                <a:lnTo>
                  <a:pt x="7105715" y="1240505"/>
                </a:lnTo>
                <a:cubicBezTo>
                  <a:pt x="7105715" y="1240505"/>
                  <a:pt x="7105715" y="1240505"/>
                  <a:pt x="7105715" y="1242249"/>
                </a:cubicBezTo>
                <a:lnTo>
                  <a:pt x="7105715" y="1254453"/>
                </a:lnTo>
                <a:cubicBezTo>
                  <a:pt x="7112401" y="1254453"/>
                  <a:pt x="7112401" y="1254453"/>
                  <a:pt x="7112401" y="1250966"/>
                </a:cubicBezTo>
                <a:lnTo>
                  <a:pt x="7112401" y="1226558"/>
                </a:lnTo>
                <a:cubicBezTo>
                  <a:pt x="7112401" y="1226558"/>
                  <a:pt x="7112401" y="1226558"/>
                  <a:pt x="7114491" y="1225686"/>
                </a:cubicBezTo>
                <a:lnTo>
                  <a:pt x="7129119" y="1219584"/>
                </a:lnTo>
                <a:cubicBezTo>
                  <a:pt x="7129119" y="1219584"/>
                  <a:pt x="7129119" y="1219584"/>
                  <a:pt x="7130791" y="1220456"/>
                </a:cubicBezTo>
                <a:lnTo>
                  <a:pt x="7142493" y="1226558"/>
                </a:lnTo>
                <a:cubicBezTo>
                  <a:pt x="7142493" y="1226558"/>
                  <a:pt x="7142493" y="1226558"/>
                  <a:pt x="7145001" y="1226558"/>
                </a:cubicBezTo>
                <a:lnTo>
                  <a:pt x="7162555" y="1226558"/>
                </a:lnTo>
                <a:cubicBezTo>
                  <a:pt x="7162555" y="1226558"/>
                  <a:pt x="7162555" y="1226558"/>
                  <a:pt x="7162555" y="1181226"/>
                </a:cubicBezTo>
                <a:cubicBezTo>
                  <a:pt x="7162555" y="1181226"/>
                  <a:pt x="7162555" y="1181226"/>
                  <a:pt x="7164227" y="1181226"/>
                </a:cubicBezTo>
                <a:lnTo>
                  <a:pt x="7175927" y="1181226"/>
                </a:lnTo>
                <a:cubicBezTo>
                  <a:pt x="7175927" y="1188201"/>
                  <a:pt x="7175927" y="1188201"/>
                  <a:pt x="7178017" y="1188201"/>
                </a:cubicBezTo>
                <a:lnTo>
                  <a:pt x="7192647" y="1188201"/>
                </a:lnTo>
                <a:cubicBezTo>
                  <a:pt x="7192647" y="1181226"/>
                  <a:pt x="7192647" y="1181226"/>
                  <a:pt x="7194319" y="1181226"/>
                </a:cubicBezTo>
                <a:lnTo>
                  <a:pt x="7206021" y="1181226"/>
                </a:lnTo>
                <a:cubicBezTo>
                  <a:pt x="7206021" y="1181226"/>
                  <a:pt x="7206021" y="1181226"/>
                  <a:pt x="7206021" y="1233531"/>
                </a:cubicBezTo>
                <a:cubicBezTo>
                  <a:pt x="7206021" y="1233531"/>
                  <a:pt x="7206021" y="1233531"/>
                  <a:pt x="7208111" y="1235274"/>
                </a:cubicBezTo>
                <a:lnTo>
                  <a:pt x="7222739" y="1247480"/>
                </a:lnTo>
                <a:cubicBezTo>
                  <a:pt x="7219395" y="1257941"/>
                  <a:pt x="7219395" y="1257941"/>
                  <a:pt x="7256173" y="1257941"/>
                </a:cubicBezTo>
                <a:cubicBezTo>
                  <a:pt x="7256173" y="1257941"/>
                  <a:pt x="7256173" y="1257941"/>
                  <a:pt x="7256173" y="1255761"/>
                </a:cubicBezTo>
                <a:lnTo>
                  <a:pt x="7256173" y="1240505"/>
                </a:lnTo>
                <a:cubicBezTo>
                  <a:pt x="7256173" y="1240505"/>
                  <a:pt x="7256173" y="1240505"/>
                  <a:pt x="7299639" y="1226558"/>
                </a:cubicBezTo>
                <a:cubicBezTo>
                  <a:pt x="7299639" y="1226558"/>
                  <a:pt x="7299639" y="1226558"/>
                  <a:pt x="7299639" y="1224815"/>
                </a:cubicBezTo>
                <a:lnTo>
                  <a:pt x="7299639" y="1212609"/>
                </a:lnTo>
                <a:cubicBezTo>
                  <a:pt x="7299639" y="1212609"/>
                  <a:pt x="7299639" y="1212609"/>
                  <a:pt x="7300893" y="1212609"/>
                </a:cubicBezTo>
                <a:lnTo>
                  <a:pt x="7309669" y="1212609"/>
                </a:lnTo>
                <a:cubicBezTo>
                  <a:pt x="7309669" y="1212609"/>
                  <a:pt x="7309669" y="1212609"/>
                  <a:pt x="7309669" y="1211303"/>
                </a:cubicBezTo>
                <a:lnTo>
                  <a:pt x="7309669" y="1202148"/>
                </a:lnTo>
                <a:cubicBezTo>
                  <a:pt x="7309669" y="1202148"/>
                  <a:pt x="7309669" y="1202148"/>
                  <a:pt x="7313013" y="1202148"/>
                </a:cubicBezTo>
                <a:lnTo>
                  <a:pt x="7336417" y="1202148"/>
                </a:lnTo>
                <a:cubicBezTo>
                  <a:pt x="7336417" y="1202148"/>
                  <a:pt x="7336417" y="1202148"/>
                  <a:pt x="7336417" y="1203456"/>
                </a:cubicBezTo>
                <a:lnTo>
                  <a:pt x="7336417" y="1212609"/>
                </a:lnTo>
                <a:cubicBezTo>
                  <a:pt x="7336417" y="1212609"/>
                  <a:pt x="7336417" y="1212609"/>
                  <a:pt x="7338925" y="1212609"/>
                </a:cubicBezTo>
                <a:lnTo>
                  <a:pt x="7356479" y="1212609"/>
                </a:lnTo>
                <a:cubicBezTo>
                  <a:pt x="7356479" y="1212609"/>
                  <a:pt x="7356479" y="1212609"/>
                  <a:pt x="7356479" y="1215225"/>
                </a:cubicBezTo>
                <a:lnTo>
                  <a:pt x="7356479" y="1233531"/>
                </a:lnTo>
                <a:cubicBezTo>
                  <a:pt x="7356479" y="1233531"/>
                  <a:pt x="7356479" y="1233531"/>
                  <a:pt x="7393257" y="1233531"/>
                </a:cubicBezTo>
                <a:cubicBezTo>
                  <a:pt x="7393257" y="1233531"/>
                  <a:pt x="7393257" y="1233531"/>
                  <a:pt x="7393257" y="1231788"/>
                </a:cubicBezTo>
                <a:lnTo>
                  <a:pt x="7393257" y="1219584"/>
                </a:lnTo>
                <a:cubicBezTo>
                  <a:pt x="7393257" y="1219584"/>
                  <a:pt x="7393257" y="1219584"/>
                  <a:pt x="7395347" y="1219584"/>
                </a:cubicBezTo>
                <a:lnTo>
                  <a:pt x="7409975" y="1219584"/>
                </a:lnTo>
                <a:cubicBezTo>
                  <a:pt x="7409975" y="1219584"/>
                  <a:pt x="7409975" y="1219584"/>
                  <a:pt x="7409975" y="1217840"/>
                </a:cubicBezTo>
                <a:lnTo>
                  <a:pt x="7409975" y="1205636"/>
                </a:lnTo>
                <a:cubicBezTo>
                  <a:pt x="7409975" y="1205636"/>
                  <a:pt x="7409975" y="1205636"/>
                  <a:pt x="7412483" y="1205636"/>
                </a:cubicBezTo>
                <a:lnTo>
                  <a:pt x="7430035" y="1205636"/>
                </a:lnTo>
                <a:cubicBezTo>
                  <a:pt x="7430035" y="1205636"/>
                  <a:pt x="7430035" y="1205636"/>
                  <a:pt x="7430035" y="1207379"/>
                </a:cubicBezTo>
                <a:lnTo>
                  <a:pt x="7430035" y="1219584"/>
                </a:lnTo>
                <a:cubicBezTo>
                  <a:pt x="7436723" y="1219584"/>
                  <a:pt x="7436723" y="1219584"/>
                  <a:pt x="7436723" y="1135896"/>
                </a:cubicBezTo>
                <a:cubicBezTo>
                  <a:pt x="7436723" y="1135896"/>
                  <a:pt x="7436723" y="1135896"/>
                  <a:pt x="7587181" y="1135896"/>
                </a:cubicBezTo>
                <a:cubicBezTo>
                  <a:pt x="7587181" y="1135896"/>
                  <a:pt x="7587181" y="1135896"/>
                  <a:pt x="7587181" y="1247480"/>
                </a:cubicBezTo>
                <a:cubicBezTo>
                  <a:pt x="7587181" y="1247480"/>
                  <a:pt x="7587181" y="1247480"/>
                  <a:pt x="7590525" y="1247480"/>
                </a:cubicBezTo>
                <a:lnTo>
                  <a:pt x="7613929" y="1247480"/>
                </a:lnTo>
                <a:cubicBezTo>
                  <a:pt x="7613929" y="1247480"/>
                  <a:pt x="7613929" y="1247480"/>
                  <a:pt x="7613929" y="1121948"/>
                </a:cubicBezTo>
                <a:cubicBezTo>
                  <a:pt x="7613929" y="1121948"/>
                  <a:pt x="7613929" y="1121948"/>
                  <a:pt x="7647365" y="1104513"/>
                </a:cubicBezTo>
                <a:cubicBezTo>
                  <a:pt x="7647365" y="1104513"/>
                  <a:pt x="7647365" y="1104513"/>
                  <a:pt x="7690831" y="1104513"/>
                </a:cubicBezTo>
                <a:cubicBezTo>
                  <a:pt x="7690831" y="1104513"/>
                  <a:pt x="7690831" y="1104513"/>
                  <a:pt x="7693757" y="1101899"/>
                </a:cubicBezTo>
                <a:lnTo>
                  <a:pt x="7714235" y="1083591"/>
                </a:lnTo>
                <a:cubicBezTo>
                  <a:pt x="7714235" y="1083591"/>
                  <a:pt x="7714235" y="1083591"/>
                  <a:pt x="7771075" y="1083591"/>
                </a:cubicBezTo>
                <a:cubicBezTo>
                  <a:pt x="7771075" y="1083591"/>
                  <a:pt x="7771075" y="1083591"/>
                  <a:pt x="7771075" y="1086207"/>
                </a:cubicBezTo>
                <a:lnTo>
                  <a:pt x="7771075" y="1104513"/>
                </a:lnTo>
                <a:cubicBezTo>
                  <a:pt x="7771075" y="1104513"/>
                  <a:pt x="7771075" y="1104513"/>
                  <a:pt x="7827915" y="1104513"/>
                </a:cubicBezTo>
                <a:cubicBezTo>
                  <a:pt x="7827915" y="1104513"/>
                  <a:pt x="7827915" y="1104513"/>
                  <a:pt x="7827915" y="1240505"/>
                </a:cubicBezTo>
                <a:cubicBezTo>
                  <a:pt x="7827915" y="1240505"/>
                  <a:pt x="7827915" y="1240505"/>
                  <a:pt x="7830005" y="1240505"/>
                </a:cubicBezTo>
                <a:lnTo>
                  <a:pt x="7844633" y="1240505"/>
                </a:lnTo>
                <a:cubicBezTo>
                  <a:pt x="7844633" y="1240505"/>
                  <a:pt x="7844633" y="1240505"/>
                  <a:pt x="7844633" y="1439262"/>
                </a:cubicBezTo>
                <a:cubicBezTo>
                  <a:pt x="7844633" y="1439262"/>
                  <a:pt x="7844633" y="1439262"/>
                  <a:pt x="7847975" y="1439262"/>
                </a:cubicBezTo>
                <a:lnTo>
                  <a:pt x="7871381" y="1439262"/>
                </a:lnTo>
                <a:cubicBezTo>
                  <a:pt x="7871381" y="1439262"/>
                  <a:pt x="7871381" y="1439262"/>
                  <a:pt x="7871381" y="1310244"/>
                </a:cubicBezTo>
                <a:cubicBezTo>
                  <a:pt x="7871381" y="1310244"/>
                  <a:pt x="7871381" y="1310244"/>
                  <a:pt x="7872635" y="1309373"/>
                </a:cubicBezTo>
                <a:lnTo>
                  <a:pt x="7881411" y="1303271"/>
                </a:lnTo>
                <a:cubicBezTo>
                  <a:pt x="7888099" y="1303271"/>
                  <a:pt x="7888099" y="1303271"/>
                  <a:pt x="7888099" y="1305014"/>
                </a:cubicBezTo>
                <a:lnTo>
                  <a:pt x="7888099" y="1317219"/>
                </a:lnTo>
                <a:cubicBezTo>
                  <a:pt x="7888099" y="1317219"/>
                  <a:pt x="7888099" y="1317219"/>
                  <a:pt x="7891441" y="1315475"/>
                </a:cubicBezTo>
                <a:lnTo>
                  <a:pt x="7914847" y="1303271"/>
                </a:lnTo>
                <a:cubicBezTo>
                  <a:pt x="7914847" y="1303271"/>
                  <a:pt x="7914847" y="1303271"/>
                  <a:pt x="7917773" y="1303271"/>
                </a:cubicBezTo>
                <a:lnTo>
                  <a:pt x="7938251" y="1303271"/>
                </a:lnTo>
                <a:cubicBezTo>
                  <a:pt x="7938251" y="1303271"/>
                  <a:pt x="7938251" y="1303271"/>
                  <a:pt x="7938251" y="1540385"/>
                </a:cubicBezTo>
                <a:cubicBezTo>
                  <a:pt x="7938251" y="1540385"/>
                  <a:pt x="7938251" y="1540385"/>
                  <a:pt x="7985061" y="1547360"/>
                </a:cubicBezTo>
                <a:cubicBezTo>
                  <a:pt x="7985061" y="1543872"/>
                  <a:pt x="7985061" y="1540385"/>
                  <a:pt x="7985061" y="1536899"/>
                </a:cubicBezTo>
                <a:cubicBezTo>
                  <a:pt x="8001779" y="1536899"/>
                  <a:pt x="8018495" y="1536899"/>
                  <a:pt x="8035213" y="1536899"/>
                </a:cubicBezTo>
                <a:cubicBezTo>
                  <a:pt x="8035213" y="1519463"/>
                  <a:pt x="8035213" y="1505516"/>
                  <a:pt x="8035213" y="1491567"/>
                </a:cubicBezTo>
                <a:lnTo>
                  <a:pt x="8048587" y="1491567"/>
                </a:lnTo>
                <a:cubicBezTo>
                  <a:pt x="8048587" y="1470645"/>
                  <a:pt x="8048587" y="1453211"/>
                  <a:pt x="8048587" y="1432289"/>
                </a:cubicBezTo>
                <a:cubicBezTo>
                  <a:pt x="8051931" y="1432289"/>
                  <a:pt x="8055275" y="1432289"/>
                  <a:pt x="8058619" y="1432289"/>
                </a:cubicBezTo>
                <a:cubicBezTo>
                  <a:pt x="8058619" y="1411367"/>
                  <a:pt x="8058619" y="1393932"/>
                  <a:pt x="8058619" y="1373010"/>
                </a:cubicBezTo>
                <a:cubicBezTo>
                  <a:pt x="8065305" y="1373010"/>
                  <a:pt x="8071991" y="1373010"/>
                  <a:pt x="8082023" y="1373010"/>
                </a:cubicBezTo>
                <a:cubicBezTo>
                  <a:pt x="8105427" y="1366037"/>
                  <a:pt x="8132175" y="1352088"/>
                  <a:pt x="8155579" y="1341627"/>
                </a:cubicBezTo>
                <a:cubicBezTo>
                  <a:pt x="8158923" y="1331166"/>
                  <a:pt x="8158923" y="1320705"/>
                  <a:pt x="8158923" y="1310244"/>
                </a:cubicBezTo>
                <a:cubicBezTo>
                  <a:pt x="8162267" y="1320705"/>
                  <a:pt x="8162267" y="1331166"/>
                  <a:pt x="8165611" y="1341627"/>
                </a:cubicBezTo>
                <a:cubicBezTo>
                  <a:pt x="8192359" y="1355576"/>
                  <a:pt x="8215763" y="1369523"/>
                  <a:pt x="8242511" y="1383471"/>
                </a:cubicBezTo>
                <a:cubicBezTo>
                  <a:pt x="8242511" y="1379993"/>
                  <a:pt x="8242511" y="1376516"/>
                  <a:pt x="8242511" y="1376498"/>
                </a:cubicBezTo>
                <a:cubicBezTo>
                  <a:pt x="8249197" y="1376498"/>
                  <a:pt x="8255887" y="1376498"/>
                  <a:pt x="8262573" y="1376498"/>
                </a:cubicBezTo>
                <a:cubicBezTo>
                  <a:pt x="8262573" y="1393932"/>
                  <a:pt x="8262573" y="1414854"/>
                  <a:pt x="8262573" y="1432289"/>
                </a:cubicBezTo>
                <a:cubicBezTo>
                  <a:pt x="8265917" y="1432289"/>
                  <a:pt x="8269259" y="1432289"/>
                  <a:pt x="8272603" y="1432289"/>
                </a:cubicBezTo>
                <a:cubicBezTo>
                  <a:pt x="8272603" y="1453211"/>
                  <a:pt x="8272603" y="1474133"/>
                  <a:pt x="8272603" y="1498541"/>
                </a:cubicBezTo>
                <a:cubicBezTo>
                  <a:pt x="8275947" y="1498541"/>
                  <a:pt x="8279291" y="1498541"/>
                  <a:pt x="8282635" y="1498541"/>
                </a:cubicBezTo>
                <a:cubicBezTo>
                  <a:pt x="8282635" y="1509002"/>
                  <a:pt x="8282635" y="1519463"/>
                  <a:pt x="8282635" y="1529924"/>
                </a:cubicBezTo>
                <a:cubicBezTo>
                  <a:pt x="8289321" y="1529924"/>
                  <a:pt x="8296007" y="1529924"/>
                  <a:pt x="8302695" y="1529924"/>
                </a:cubicBezTo>
                <a:cubicBezTo>
                  <a:pt x="8302695" y="1547360"/>
                  <a:pt x="8302695" y="1561307"/>
                  <a:pt x="8302695" y="1578741"/>
                </a:cubicBezTo>
                <a:cubicBezTo>
                  <a:pt x="8346161" y="1575255"/>
                  <a:pt x="8386283" y="1571768"/>
                  <a:pt x="8429747" y="1568280"/>
                </a:cubicBezTo>
                <a:cubicBezTo>
                  <a:pt x="8429747" y="1550846"/>
                  <a:pt x="8429747" y="1536899"/>
                  <a:pt x="8429747" y="1519463"/>
                </a:cubicBezTo>
                <a:cubicBezTo>
                  <a:pt x="8453153" y="1519463"/>
                  <a:pt x="8476557" y="1519463"/>
                  <a:pt x="8496619" y="1519463"/>
                </a:cubicBezTo>
                <a:cubicBezTo>
                  <a:pt x="8496619" y="1509002"/>
                  <a:pt x="8496619" y="1502028"/>
                  <a:pt x="8496619" y="1491567"/>
                </a:cubicBezTo>
                <a:cubicBezTo>
                  <a:pt x="8543429" y="1491567"/>
                  <a:pt x="8590237" y="1491567"/>
                  <a:pt x="8637047" y="1491567"/>
                </a:cubicBezTo>
                <a:cubicBezTo>
                  <a:pt x="8637047" y="1498541"/>
                  <a:pt x="8637047" y="1502028"/>
                  <a:pt x="8637047" y="1509002"/>
                </a:cubicBezTo>
                <a:cubicBezTo>
                  <a:pt x="8667139" y="1509002"/>
                  <a:pt x="8697229" y="1509002"/>
                  <a:pt x="8727321" y="1509002"/>
                </a:cubicBezTo>
                <a:cubicBezTo>
                  <a:pt x="8727321" y="1512489"/>
                  <a:pt x="8727321" y="1515977"/>
                  <a:pt x="8727321" y="1519463"/>
                </a:cubicBezTo>
                <a:cubicBezTo>
                  <a:pt x="8734007" y="1519463"/>
                  <a:pt x="8744039" y="1519463"/>
                  <a:pt x="8754069" y="1519463"/>
                </a:cubicBezTo>
                <a:cubicBezTo>
                  <a:pt x="8754069" y="1522950"/>
                  <a:pt x="8754069" y="1526438"/>
                  <a:pt x="8754069" y="1529924"/>
                </a:cubicBezTo>
                <a:cubicBezTo>
                  <a:pt x="8760755" y="1529924"/>
                  <a:pt x="8770787" y="1529924"/>
                  <a:pt x="8777473" y="1529924"/>
                </a:cubicBezTo>
                <a:cubicBezTo>
                  <a:pt x="8777473" y="1519920"/>
                  <a:pt x="8777473" y="1509917"/>
                  <a:pt x="8777473" y="1499913"/>
                </a:cubicBezTo>
                <a:lnTo>
                  <a:pt x="8882887" y="1682495"/>
                </a:lnTo>
                <a:lnTo>
                  <a:pt x="0" y="1682495"/>
                </a:lnTo>
                <a:lnTo>
                  <a:pt x="63077" y="1573241"/>
                </a:lnTo>
                <a:cubicBezTo>
                  <a:pt x="82889" y="1571585"/>
                  <a:pt x="102742" y="1569932"/>
                  <a:pt x="123345" y="1568279"/>
                </a:cubicBezTo>
                <a:cubicBezTo>
                  <a:pt x="123345" y="1550844"/>
                  <a:pt x="123345" y="1536897"/>
                  <a:pt x="123345" y="1519461"/>
                </a:cubicBezTo>
                <a:cubicBezTo>
                  <a:pt x="146749" y="1519461"/>
                  <a:pt x="170153" y="1519461"/>
                  <a:pt x="190215" y="1519461"/>
                </a:cubicBezTo>
                <a:cubicBezTo>
                  <a:pt x="190215" y="1509000"/>
                  <a:pt x="190215" y="1502027"/>
                  <a:pt x="190215" y="1491566"/>
                </a:cubicBezTo>
                <a:cubicBezTo>
                  <a:pt x="237025" y="1491566"/>
                  <a:pt x="283834" y="1491566"/>
                  <a:pt x="330643" y="1491566"/>
                </a:cubicBezTo>
                <a:cubicBezTo>
                  <a:pt x="330643" y="1498539"/>
                  <a:pt x="330643" y="1502027"/>
                  <a:pt x="330643" y="1509000"/>
                </a:cubicBezTo>
                <a:cubicBezTo>
                  <a:pt x="360735" y="1509000"/>
                  <a:pt x="390826" y="1509000"/>
                  <a:pt x="420917" y="1509000"/>
                </a:cubicBezTo>
                <a:cubicBezTo>
                  <a:pt x="420917" y="1512488"/>
                  <a:pt x="420917" y="1515975"/>
                  <a:pt x="420917" y="1519461"/>
                </a:cubicBezTo>
                <a:cubicBezTo>
                  <a:pt x="427605" y="1519461"/>
                  <a:pt x="437635" y="1519461"/>
                  <a:pt x="447665" y="1519461"/>
                </a:cubicBezTo>
                <a:cubicBezTo>
                  <a:pt x="447665" y="1522949"/>
                  <a:pt x="447665" y="1526436"/>
                  <a:pt x="447665" y="1529922"/>
                </a:cubicBezTo>
                <a:cubicBezTo>
                  <a:pt x="454353" y="1529922"/>
                  <a:pt x="464383" y="1529922"/>
                  <a:pt x="471070" y="1529922"/>
                </a:cubicBezTo>
                <a:cubicBezTo>
                  <a:pt x="471070" y="1477619"/>
                  <a:pt x="471070" y="1425314"/>
                  <a:pt x="471070" y="1373009"/>
                </a:cubicBezTo>
                <a:cubicBezTo>
                  <a:pt x="494475" y="1366035"/>
                  <a:pt x="517881" y="1359062"/>
                  <a:pt x="541285" y="1352087"/>
                </a:cubicBezTo>
                <a:cubicBezTo>
                  <a:pt x="584751" y="1352087"/>
                  <a:pt x="628216" y="1352087"/>
                  <a:pt x="671681" y="1352087"/>
                </a:cubicBezTo>
                <a:cubicBezTo>
                  <a:pt x="671681" y="1268400"/>
                  <a:pt x="671681" y="1184712"/>
                  <a:pt x="671681" y="1101026"/>
                </a:cubicBezTo>
                <a:cubicBezTo>
                  <a:pt x="681712" y="1094051"/>
                  <a:pt x="695086" y="1090565"/>
                  <a:pt x="708460" y="1083590"/>
                </a:cubicBezTo>
                <a:cubicBezTo>
                  <a:pt x="761956" y="1076616"/>
                  <a:pt x="815453" y="1066155"/>
                  <a:pt x="868949" y="1055694"/>
                </a:cubicBezTo>
                <a:cubicBezTo>
                  <a:pt x="889011" y="1062668"/>
                  <a:pt x="905728" y="1069643"/>
                  <a:pt x="925789" y="1073129"/>
                </a:cubicBezTo>
                <a:cubicBezTo>
                  <a:pt x="929133" y="1076616"/>
                  <a:pt x="932476" y="1080104"/>
                  <a:pt x="935819" y="1083590"/>
                </a:cubicBezTo>
                <a:cubicBezTo>
                  <a:pt x="935819" y="1240503"/>
                  <a:pt x="935819" y="1397418"/>
                  <a:pt x="935819" y="1550844"/>
                </a:cubicBezTo>
                <a:cubicBezTo>
                  <a:pt x="942507" y="1550844"/>
                  <a:pt x="949193" y="1550844"/>
                  <a:pt x="959224" y="1550844"/>
                </a:cubicBezTo>
                <a:cubicBezTo>
                  <a:pt x="959224" y="1488080"/>
                  <a:pt x="959224" y="1425314"/>
                  <a:pt x="959224" y="1362548"/>
                </a:cubicBezTo>
                <a:cubicBezTo>
                  <a:pt x="965911" y="1362548"/>
                  <a:pt x="972598" y="1362548"/>
                  <a:pt x="979285" y="1362548"/>
                </a:cubicBezTo>
                <a:cubicBezTo>
                  <a:pt x="979285" y="1355574"/>
                  <a:pt x="979285" y="1352087"/>
                  <a:pt x="979285" y="1345113"/>
                </a:cubicBezTo>
                <a:cubicBezTo>
                  <a:pt x="985972" y="1341626"/>
                  <a:pt x="992659" y="1338140"/>
                  <a:pt x="999346" y="1334652"/>
                </a:cubicBezTo>
                <a:lnTo>
                  <a:pt x="1016063" y="1334652"/>
                </a:lnTo>
                <a:cubicBezTo>
                  <a:pt x="1016063" y="1327679"/>
                  <a:pt x="1016063" y="1324191"/>
                  <a:pt x="1016063" y="1317218"/>
                </a:cubicBezTo>
                <a:cubicBezTo>
                  <a:pt x="1019407" y="1313730"/>
                  <a:pt x="1026094" y="1310243"/>
                  <a:pt x="1029437" y="1306757"/>
                </a:cubicBezTo>
                <a:cubicBezTo>
                  <a:pt x="1039469" y="1306757"/>
                  <a:pt x="1052843" y="1306757"/>
                  <a:pt x="1062874" y="1306757"/>
                </a:cubicBezTo>
                <a:cubicBezTo>
                  <a:pt x="1062874" y="1324191"/>
                  <a:pt x="1062874" y="1345113"/>
                  <a:pt x="1062874" y="1362548"/>
                </a:cubicBezTo>
                <a:cubicBezTo>
                  <a:pt x="1086279" y="1362548"/>
                  <a:pt x="1109683" y="1362548"/>
                  <a:pt x="1133087" y="1362548"/>
                </a:cubicBezTo>
                <a:cubicBezTo>
                  <a:pt x="1133087" y="1428801"/>
                  <a:pt x="1133087" y="1491566"/>
                  <a:pt x="1133087" y="1557819"/>
                </a:cubicBezTo>
                <a:cubicBezTo>
                  <a:pt x="1143118" y="1557819"/>
                  <a:pt x="1153149" y="1557819"/>
                  <a:pt x="1159835" y="1557819"/>
                </a:cubicBezTo>
                <a:cubicBezTo>
                  <a:pt x="1169866" y="1554332"/>
                  <a:pt x="1176553" y="1550844"/>
                  <a:pt x="1186583" y="1547358"/>
                </a:cubicBezTo>
                <a:cubicBezTo>
                  <a:pt x="1186583" y="1540383"/>
                  <a:pt x="1186583" y="1536897"/>
                  <a:pt x="1186583" y="1533410"/>
                </a:cubicBezTo>
                <a:cubicBezTo>
                  <a:pt x="1183240" y="1533410"/>
                  <a:pt x="1179897" y="1529922"/>
                  <a:pt x="1176553" y="1529922"/>
                </a:cubicBezTo>
                <a:cubicBezTo>
                  <a:pt x="1176553" y="1526436"/>
                  <a:pt x="1176553" y="1522949"/>
                  <a:pt x="1176553" y="1519461"/>
                </a:cubicBezTo>
                <a:cubicBezTo>
                  <a:pt x="1179897" y="1515975"/>
                  <a:pt x="1183240" y="1515975"/>
                  <a:pt x="1186583" y="1512488"/>
                </a:cubicBezTo>
                <a:cubicBezTo>
                  <a:pt x="1186583" y="1488080"/>
                  <a:pt x="1186583" y="1460183"/>
                  <a:pt x="1186583" y="1435775"/>
                </a:cubicBezTo>
                <a:cubicBezTo>
                  <a:pt x="1183240" y="1435775"/>
                  <a:pt x="1179897" y="1432287"/>
                  <a:pt x="1176553" y="1432287"/>
                </a:cubicBezTo>
                <a:cubicBezTo>
                  <a:pt x="1176553" y="1428801"/>
                  <a:pt x="1176553" y="1425314"/>
                  <a:pt x="1176553" y="1421826"/>
                </a:cubicBezTo>
                <a:cubicBezTo>
                  <a:pt x="1179897" y="1418340"/>
                  <a:pt x="1183240" y="1418340"/>
                  <a:pt x="1186583" y="1414853"/>
                </a:cubicBezTo>
                <a:lnTo>
                  <a:pt x="1193271" y="1407879"/>
                </a:lnTo>
                <a:lnTo>
                  <a:pt x="1193271" y="1393931"/>
                </a:lnTo>
                <a:cubicBezTo>
                  <a:pt x="1189927" y="1393931"/>
                  <a:pt x="1189927" y="1393931"/>
                  <a:pt x="1186583" y="1393931"/>
                </a:cubicBezTo>
                <a:cubicBezTo>
                  <a:pt x="1186583" y="1390443"/>
                  <a:pt x="1186583" y="1386957"/>
                  <a:pt x="1186583" y="1383470"/>
                </a:cubicBezTo>
                <a:cubicBezTo>
                  <a:pt x="1189927" y="1383470"/>
                  <a:pt x="1193271" y="1379982"/>
                  <a:pt x="1196614" y="1376496"/>
                </a:cubicBezTo>
                <a:cubicBezTo>
                  <a:pt x="1199957" y="1334652"/>
                  <a:pt x="1209988" y="1299783"/>
                  <a:pt x="1250110" y="1278861"/>
                </a:cubicBezTo>
                <a:cubicBezTo>
                  <a:pt x="1246767" y="1278861"/>
                  <a:pt x="1246767" y="1275374"/>
                  <a:pt x="1243423" y="1275374"/>
                </a:cubicBezTo>
                <a:cubicBezTo>
                  <a:pt x="1243423" y="1271886"/>
                  <a:pt x="1243423" y="1268400"/>
                  <a:pt x="1243423" y="1264913"/>
                </a:cubicBezTo>
                <a:cubicBezTo>
                  <a:pt x="1246767" y="1264913"/>
                  <a:pt x="1250110" y="1261425"/>
                  <a:pt x="1253453" y="1261425"/>
                </a:cubicBezTo>
                <a:cubicBezTo>
                  <a:pt x="1253453" y="1254452"/>
                  <a:pt x="1253453" y="1250964"/>
                  <a:pt x="1253453" y="1247478"/>
                </a:cubicBezTo>
                <a:cubicBezTo>
                  <a:pt x="1256797" y="1247478"/>
                  <a:pt x="1256797" y="1247478"/>
                  <a:pt x="1260141" y="1247478"/>
                </a:cubicBezTo>
                <a:cubicBezTo>
                  <a:pt x="1260141" y="1237017"/>
                  <a:pt x="1260141" y="1226556"/>
                  <a:pt x="1260141" y="1216095"/>
                </a:cubicBezTo>
                <a:cubicBezTo>
                  <a:pt x="1256797" y="1216095"/>
                  <a:pt x="1256797" y="1216095"/>
                  <a:pt x="1253453" y="1216095"/>
                </a:cubicBezTo>
                <a:cubicBezTo>
                  <a:pt x="1253453" y="1212608"/>
                  <a:pt x="1253453" y="1212608"/>
                  <a:pt x="1253453" y="1209122"/>
                </a:cubicBezTo>
                <a:lnTo>
                  <a:pt x="1260141" y="1205634"/>
                </a:lnTo>
                <a:cubicBezTo>
                  <a:pt x="1266827" y="1198661"/>
                  <a:pt x="1270171" y="1191686"/>
                  <a:pt x="1276858" y="1181225"/>
                </a:cubicBezTo>
                <a:cubicBezTo>
                  <a:pt x="1280201" y="1174251"/>
                  <a:pt x="1280201" y="1170765"/>
                  <a:pt x="1280201" y="1167278"/>
                </a:cubicBezTo>
                <a:cubicBezTo>
                  <a:pt x="1273515" y="1156817"/>
                  <a:pt x="1273515" y="1139382"/>
                  <a:pt x="1280201" y="1128921"/>
                </a:cubicBezTo>
                <a:cubicBezTo>
                  <a:pt x="1280203" y="1128917"/>
                  <a:pt x="1280225" y="1128848"/>
                  <a:pt x="1280620" y="1127613"/>
                </a:cubicBezTo>
                <a:lnTo>
                  <a:pt x="1283545" y="1118460"/>
                </a:lnTo>
                <a:cubicBezTo>
                  <a:pt x="1283547" y="1118465"/>
                  <a:pt x="1283569" y="1118534"/>
                  <a:pt x="1283963" y="1119768"/>
                </a:cubicBezTo>
                <a:lnTo>
                  <a:pt x="1286889" y="1128921"/>
                </a:lnTo>
                <a:cubicBezTo>
                  <a:pt x="1293575" y="1139382"/>
                  <a:pt x="1296919" y="1156817"/>
                  <a:pt x="1290232" y="1167278"/>
                </a:cubicBezTo>
                <a:cubicBezTo>
                  <a:pt x="1290232" y="1170765"/>
                  <a:pt x="1290232" y="1174251"/>
                  <a:pt x="1290232" y="1177739"/>
                </a:cubicBezTo>
                <a:cubicBezTo>
                  <a:pt x="1296919" y="1188200"/>
                  <a:pt x="1303606" y="1198661"/>
                  <a:pt x="1306951" y="1205634"/>
                </a:cubicBezTo>
                <a:cubicBezTo>
                  <a:pt x="1310295" y="1205634"/>
                  <a:pt x="1310295" y="1209122"/>
                  <a:pt x="1313638" y="1209122"/>
                </a:cubicBezTo>
                <a:cubicBezTo>
                  <a:pt x="1313638" y="1212608"/>
                  <a:pt x="1313638" y="1212608"/>
                  <a:pt x="1313638" y="1216095"/>
                </a:cubicBezTo>
                <a:cubicBezTo>
                  <a:pt x="1310295" y="1226556"/>
                  <a:pt x="1310295" y="1237017"/>
                  <a:pt x="1310295" y="1247478"/>
                </a:cubicBezTo>
                <a:cubicBezTo>
                  <a:pt x="1316981" y="1250964"/>
                  <a:pt x="1316981" y="1254452"/>
                  <a:pt x="1316981" y="1261425"/>
                </a:cubicBezTo>
                <a:lnTo>
                  <a:pt x="1323669" y="1264913"/>
                </a:lnTo>
                <a:cubicBezTo>
                  <a:pt x="1323669" y="1268400"/>
                  <a:pt x="1323669" y="1271886"/>
                  <a:pt x="1323669" y="1275374"/>
                </a:cubicBezTo>
                <a:cubicBezTo>
                  <a:pt x="1320325" y="1278861"/>
                  <a:pt x="1320325" y="1278861"/>
                  <a:pt x="1316981" y="1278861"/>
                </a:cubicBezTo>
                <a:cubicBezTo>
                  <a:pt x="1337042" y="1289322"/>
                  <a:pt x="1348745" y="1303270"/>
                  <a:pt x="1356268" y="1319833"/>
                </a:cubicBezTo>
                <a:lnTo>
                  <a:pt x="1369603" y="1373009"/>
                </a:lnTo>
                <a:lnTo>
                  <a:pt x="1417287" y="1373009"/>
                </a:lnTo>
                <a:lnTo>
                  <a:pt x="1417287" y="1329494"/>
                </a:lnTo>
                <a:lnTo>
                  <a:pt x="1409211" y="1329494"/>
                </a:lnTo>
                <a:cubicBezTo>
                  <a:pt x="1409211" y="1329459"/>
                  <a:pt x="1409211" y="1326621"/>
                  <a:pt x="1409211" y="1086294"/>
                </a:cubicBezTo>
                <a:cubicBezTo>
                  <a:pt x="1409228" y="1086294"/>
                  <a:pt x="1409934" y="1086294"/>
                  <a:pt x="1439612" y="1086294"/>
                </a:cubicBezTo>
                <a:cubicBezTo>
                  <a:pt x="1439618" y="1086285"/>
                  <a:pt x="1439673" y="1086162"/>
                  <a:pt x="1440372" y="1084673"/>
                </a:cubicBezTo>
                <a:lnTo>
                  <a:pt x="1445691" y="1073324"/>
                </a:lnTo>
                <a:cubicBezTo>
                  <a:pt x="1445705" y="1073325"/>
                  <a:pt x="1445874" y="1073352"/>
                  <a:pt x="1448352" y="1073729"/>
                </a:cubicBezTo>
                <a:lnTo>
                  <a:pt x="1466972" y="1076565"/>
                </a:lnTo>
                <a:cubicBezTo>
                  <a:pt x="1466976" y="1076580"/>
                  <a:pt x="1467033" y="1076732"/>
                  <a:pt x="1467732" y="1078593"/>
                </a:cubicBezTo>
                <a:lnTo>
                  <a:pt x="1473051" y="1092779"/>
                </a:lnTo>
                <a:cubicBezTo>
                  <a:pt x="1473072" y="1092780"/>
                  <a:pt x="1473966" y="1092855"/>
                  <a:pt x="1512572" y="1096022"/>
                </a:cubicBezTo>
                <a:cubicBezTo>
                  <a:pt x="1512572" y="1095992"/>
                  <a:pt x="1512572" y="1093697"/>
                  <a:pt x="1512572" y="911190"/>
                </a:cubicBezTo>
                <a:cubicBezTo>
                  <a:pt x="1512585" y="911190"/>
                  <a:pt x="1512764" y="911190"/>
                  <a:pt x="1515612" y="911190"/>
                </a:cubicBezTo>
                <a:lnTo>
                  <a:pt x="1536893" y="911190"/>
                </a:lnTo>
                <a:cubicBezTo>
                  <a:pt x="1536893" y="911157"/>
                  <a:pt x="1536893" y="908586"/>
                  <a:pt x="1536893" y="706902"/>
                </a:cubicBezTo>
                <a:cubicBezTo>
                  <a:pt x="1536905" y="706902"/>
                  <a:pt x="1537067" y="706902"/>
                  <a:pt x="1539552" y="706902"/>
                </a:cubicBezTo>
                <a:lnTo>
                  <a:pt x="1558173" y="706902"/>
                </a:lnTo>
                <a:cubicBezTo>
                  <a:pt x="1558173" y="706877"/>
                  <a:pt x="1558173" y="704768"/>
                  <a:pt x="1558173" y="535041"/>
                </a:cubicBezTo>
                <a:cubicBezTo>
                  <a:pt x="1564253" y="531798"/>
                  <a:pt x="1564253" y="531798"/>
                  <a:pt x="1564253" y="492885"/>
                </a:cubicBezTo>
                <a:cubicBezTo>
                  <a:pt x="1564263" y="492885"/>
                  <a:pt x="1564443" y="492885"/>
                  <a:pt x="1567293" y="492885"/>
                </a:cubicBezTo>
                <a:lnTo>
                  <a:pt x="1588574" y="492885"/>
                </a:lnTo>
                <a:cubicBezTo>
                  <a:pt x="1588590" y="492851"/>
                  <a:pt x="1589499" y="490800"/>
                  <a:pt x="1643294" y="369665"/>
                </a:cubicBezTo>
                <a:cubicBezTo>
                  <a:pt x="1643294" y="369644"/>
                  <a:pt x="1643345" y="366717"/>
                  <a:pt x="1649375" y="0"/>
                </a:cubicBezTo>
                <a:close/>
              </a:path>
            </a:pathLst>
          </a:custGeom>
          <a:solidFill>
            <a:srgbClr val="1C1C1C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 sz="270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9907" y="2311934"/>
            <a:ext cx="6004265" cy="2998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366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A122F96-822A-4223-8DC6-92582D9FADBC}"/>
              </a:ext>
            </a:extLst>
          </p:cNvPr>
          <p:cNvSpPr/>
          <p:nvPr/>
        </p:nvSpPr>
        <p:spPr>
          <a:xfrm>
            <a:off x="0" y="2348880"/>
            <a:ext cx="12192000" cy="4509120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10000"/>
                </a:schemeClr>
              </a:gs>
              <a:gs pos="23000">
                <a:schemeClr val="bg2">
                  <a:lumMod val="25000"/>
                </a:schemeClr>
              </a:gs>
              <a:gs pos="69000">
                <a:schemeClr val="accent1">
                  <a:lumMod val="75000"/>
                </a:schemeClr>
              </a:gs>
              <a:gs pos="100000">
                <a:schemeClr val="bg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3E2A3215-E4A7-43E4-810C-FFC77C95E1A4}"/>
              </a:ext>
            </a:extLst>
          </p:cNvPr>
          <p:cNvSpPr txBox="1">
            <a:spLocks/>
          </p:cNvSpPr>
          <p:nvPr/>
        </p:nvSpPr>
        <p:spPr>
          <a:xfrm>
            <a:off x="791026" y="2845133"/>
            <a:ext cx="2376618" cy="401952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33" name="그룹 36">
            <a:extLst>
              <a:ext uri="{FF2B5EF4-FFF2-40B4-BE49-F238E27FC236}">
                <a16:creationId xmlns:a16="http://schemas.microsoft.com/office/drawing/2014/main" id="{EBDD860B-BABA-4FE0-8AB0-40CFA9EB496D}"/>
              </a:ext>
            </a:extLst>
          </p:cNvPr>
          <p:cNvGrpSpPr/>
          <p:nvPr/>
        </p:nvGrpSpPr>
        <p:grpSpPr>
          <a:xfrm>
            <a:off x="6193521" y="5098969"/>
            <a:ext cx="2996332" cy="1561811"/>
            <a:chOff x="6319854" y="4022016"/>
            <a:chExt cx="2996331" cy="1561811"/>
          </a:xfrm>
          <a:solidFill>
            <a:schemeClr val="tx1">
              <a:lumMod val="65000"/>
              <a:lumOff val="35000"/>
            </a:schemeClr>
          </a:solidFill>
        </p:grpSpPr>
        <p:grpSp>
          <p:nvGrpSpPr>
            <p:cNvPr id="35" name="그룹 90">
              <a:extLst>
                <a:ext uri="{FF2B5EF4-FFF2-40B4-BE49-F238E27FC236}">
                  <a16:creationId xmlns:a16="http://schemas.microsoft.com/office/drawing/2014/main" id="{58D92DAB-7E4A-4F90-8707-4334C3C1CE04}"/>
                </a:ext>
              </a:extLst>
            </p:cNvPr>
            <p:cNvGrpSpPr/>
            <p:nvPr/>
          </p:nvGrpSpPr>
          <p:grpSpPr>
            <a:xfrm rot="10800000">
              <a:off x="8236185" y="4022016"/>
              <a:ext cx="1080000" cy="1080000"/>
              <a:chOff x="9196327" y="5008303"/>
              <a:chExt cx="1080000" cy="1080000"/>
            </a:xfrm>
            <a:grpFill/>
          </p:grpSpPr>
          <p:sp>
            <p:nvSpPr>
              <p:cNvPr id="40" name="Rectangle 32">
                <a:extLst>
                  <a:ext uri="{FF2B5EF4-FFF2-40B4-BE49-F238E27FC236}">
                    <a16:creationId xmlns:a16="http://schemas.microsoft.com/office/drawing/2014/main" id="{21C19954-769C-41E6-AD89-CEC23CC21443}"/>
                  </a:ext>
                </a:extLst>
              </p:cNvPr>
              <p:cNvSpPr/>
              <p:nvPr/>
            </p:nvSpPr>
            <p:spPr>
              <a:xfrm rot="10800000">
                <a:off x="10156012" y="5043828"/>
                <a:ext cx="120315" cy="54037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41" name="Block Arc 83">
                <a:extLst>
                  <a:ext uri="{FF2B5EF4-FFF2-40B4-BE49-F238E27FC236}">
                    <a16:creationId xmlns:a16="http://schemas.microsoft.com/office/drawing/2014/main" id="{20B55081-2A60-4BF6-A527-6B040C3D969A}"/>
                  </a:ext>
                </a:extLst>
              </p:cNvPr>
              <p:cNvSpPr/>
              <p:nvPr/>
            </p:nvSpPr>
            <p:spPr>
              <a:xfrm rot="10800000">
                <a:off x="9196327" y="5008303"/>
                <a:ext cx="1080000" cy="1080000"/>
              </a:xfrm>
              <a:prstGeom prst="blockArc">
                <a:avLst>
                  <a:gd name="adj1" fmla="val 10795309"/>
                  <a:gd name="adj2" fmla="val 21580245"/>
                  <a:gd name="adj3" fmla="val 11055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6" name="Block Arc 83">
              <a:extLst>
                <a:ext uri="{FF2B5EF4-FFF2-40B4-BE49-F238E27FC236}">
                  <a16:creationId xmlns:a16="http://schemas.microsoft.com/office/drawing/2014/main" id="{C0A3EEB7-CA91-4EAD-B3A5-5CFF5ED638DC}"/>
                </a:ext>
              </a:extLst>
            </p:cNvPr>
            <p:cNvSpPr/>
            <p:nvPr/>
          </p:nvSpPr>
          <p:spPr>
            <a:xfrm rot="5400000">
              <a:off x="7276738" y="4503827"/>
              <a:ext cx="1080000" cy="1080000"/>
            </a:xfrm>
            <a:prstGeom prst="blockArc">
              <a:avLst>
                <a:gd name="adj1" fmla="val 16247493"/>
                <a:gd name="adj2" fmla="val 21580245"/>
                <a:gd name="adj3" fmla="val 1105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sp>
          <p:nvSpPr>
            <p:cNvPr id="37" name="Rectangle 32">
              <a:extLst>
                <a:ext uri="{FF2B5EF4-FFF2-40B4-BE49-F238E27FC236}">
                  <a16:creationId xmlns:a16="http://schemas.microsoft.com/office/drawing/2014/main" id="{81F1E76F-661F-47E1-9BD5-6D94AA2D79DB}"/>
                </a:ext>
              </a:extLst>
            </p:cNvPr>
            <p:cNvSpPr/>
            <p:nvPr/>
          </p:nvSpPr>
          <p:spPr>
            <a:xfrm rot="16200000">
              <a:off x="7270818" y="5028315"/>
              <a:ext cx="120315" cy="99070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  <p:sp>
          <p:nvSpPr>
            <p:cNvPr id="38" name="Block Arc 83">
              <a:extLst>
                <a:ext uri="{FF2B5EF4-FFF2-40B4-BE49-F238E27FC236}">
                  <a16:creationId xmlns:a16="http://schemas.microsoft.com/office/drawing/2014/main" id="{51531F88-EB56-4C39-927B-D050B8DBB86A}"/>
                </a:ext>
              </a:extLst>
            </p:cNvPr>
            <p:cNvSpPr/>
            <p:nvPr/>
          </p:nvSpPr>
          <p:spPr>
            <a:xfrm rot="16200000" flipH="1">
              <a:off x="6319854" y="4503827"/>
              <a:ext cx="1080000" cy="1080000"/>
            </a:xfrm>
            <a:prstGeom prst="blockArc">
              <a:avLst>
                <a:gd name="adj1" fmla="val 16247493"/>
                <a:gd name="adj2" fmla="val 21580245"/>
                <a:gd name="adj3" fmla="val 1105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sp>
          <p:nvSpPr>
            <p:cNvPr id="39" name="Rectangle 32">
              <a:extLst>
                <a:ext uri="{FF2B5EF4-FFF2-40B4-BE49-F238E27FC236}">
                  <a16:creationId xmlns:a16="http://schemas.microsoft.com/office/drawing/2014/main" id="{A59415C9-FDF7-4ADF-80A6-E988B508E41D}"/>
                </a:ext>
              </a:extLst>
            </p:cNvPr>
            <p:cNvSpPr/>
            <p:nvPr/>
          </p:nvSpPr>
          <p:spPr>
            <a:xfrm>
              <a:off x="6319854" y="4186898"/>
              <a:ext cx="120315" cy="8779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</p:grpSp>
      <p:sp>
        <p:nvSpPr>
          <p:cNvPr id="76" name="직사각형 75"/>
          <p:cNvSpPr/>
          <p:nvPr/>
        </p:nvSpPr>
        <p:spPr>
          <a:xfrm>
            <a:off x="1788739" y="673412"/>
            <a:ext cx="3692036" cy="7540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300" b="1" dirty="0">
                <a:latin typeface="Candara" panose="020E0502030303020204" pitchFamily="34" charset="0"/>
                <a:ea typeface="휴먼엑스포" panose="02030504000101010101" pitchFamily="18" charset="-127"/>
                <a:cs typeface="Arial" pitchFamily="34" charset="0"/>
              </a:rPr>
              <a:t>Stepper Motor</a:t>
            </a:r>
            <a:endParaRPr lang="ko-KR" altLang="en-US" sz="4300" dirty="0">
              <a:latin typeface="Candara" panose="020E0502030303020204" pitchFamily="34" charset="0"/>
            </a:endParaRPr>
          </a:p>
        </p:txBody>
      </p:sp>
      <p:sp>
        <p:nvSpPr>
          <p:cNvPr id="80" name="Rectangle 32">
            <a:extLst>
              <a:ext uri="{FF2B5EF4-FFF2-40B4-BE49-F238E27FC236}">
                <a16:creationId xmlns:a16="http://schemas.microsoft.com/office/drawing/2014/main" id="{A59415C9-FDF7-4ADF-80A6-E988B508E41D}"/>
              </a:ext>
            </a:extLst>
          </p:cNvPr>
          <p:cNvSpPr/>
          <p:nvPr/>
        </p:nvSpPr>
        <p:spPr>
          <a:xfrm>
            <a:off x="2288760" y="4100569"/>
            <a:ext cx="121858" cy="179014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 dirty="0"/>
          </a:p>
        </p:txBody>
      </p:sp>
      <p:pic>
        <p:nvPicPr>
          <p:cNvPr id="22" name="A6882F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43555" y="4002772"/>
            <a:ext cx="3418841" cy="2473998"/>
          </a:xfrm>
          <a:prstGeom prst="rect">
            <a:avLst/>
          </a:prstGeom>
        </p:spPr>
      </p:pic>
      <p:sp>
        <p:nvSpPr>
          <p:cNvPr id="86" name="Rectangle 32">
            <a:extLst>
              <a:ext uri="{FF2B5EF4-FFF2-40B4-BE49-F238E27FC236}">
                <a16:creationId xmlns:a16="http://schemas.microsoft.com/office/drawing/2014/main" id="{A59415C9-FDF7-4ADF-80A6-E988B508E41D}"/>
              </a:ext>
            </a:extLst>
          </p:cNvPr>
          <p:cNvSpPr/>
          <p:nvPr/>
        </p:nvSpPr>
        <p:spPr>
          <a:xfrm>
            <a:off x="6190798" y="4422289"/>
            <a:ext cx="120315" cy="877981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 dirty="0"/>
          </a:p>
        </p:txBody>
      </p:sp>
      <p:sp>
        <p:nvSpPr>
          <p:cNvPr id="73" name="자유형: 도형 113">
            <a:extLst>
              <a:ext uri="{FF2B5EF4-FFF2-40B4-BE49-F238E27FC236}">
                <a16:creationId xmlns:a16="http://schemas.microsoft.com/office/drawing/2014/main" id="{8810F69C-0C03-4C5F-8782-8A5316BDB3D3}"/>
              </a:ext>
            </a:extLst>
          </p:cNvPr>
          <p:cNvSpPr/>
          <p:nvPr/>
        </p:nvSpPr>
        <p:spPr>
          <a:xfrm>
            <a:off x="7038177" y="3213946"/>
            <a:ext cx="1254243" cy="1257203"/>
          </a:xfrm>
          <a:custGeom>
            <a:avLst/>
            <a:gdLst>
              <a:gd name="connsiteX0" fmla="*/ 1702614 w 1792010"/>
              <a:gd name="connsiteY0" fmla="*/ 878442 h 1796239"/>
              <a:gd name="connsiteX1" fmla="*/ 1710060 w 1792010"/>
              <a:gd name="connsiteY1" fmla="*/ 883022 h 1796239"/>
              <a:gd name="connsiteX2" fmla="*/ 1702614 w 1792010"/>
              <a:gd name="connsiteY2" fmla="*/ 881183 h 1796239"/>
              <a:gd name="connsiteX3" fmla="*/ 896004 w 1792010"/>
              <a:gd name="connsiteY3" fmla="*/ 384279 h 1796239"/>
              <a:gd name="connsiteX4" fmla="*/ 379479 w 1792010"/>
              <a:gd name="connsiteY4" fmla="*/ 900804 h 1796239"/>
              <a:gd name="connsiteX5" fmla="*/ 896004 w 1792010"/>
              <a:gd name="connsiteY5" fmla="*/ 1417329 h 1796239"/>
              <a:gd name="connsiteX6" fmla="*/ 1412529 w 1792010"/>
              <a:gd name="connsiteY6" fmla="*/ 900804 h 1796239"/>
              <a:gd name="connsiteX7" fmla="*/ 896004 w 1792010"/>
              <a:gd name="connsiteY7" fmla="*/ 384279 h 1796239"/>
              <a:gd name="connsiteX8" fmla="*/ 998892 w 1792010"/>
              <a:gd name="connsiteY8" fmla="*/ 0 h 1796239"/>
              <a:gd name="connsiteX9" fmla="*/ 1263685 w 1792010"/>
              <a:gd name="connsiteY9" fmla="*/ 70112 h 1796239"/>
              <a:gd name="connsiteX10" fmla="*/ 1259890 w 1792010"/>
              <a:gd name="connsiteY10" fmla="*/ 292970 h 1796239"/>
              <a:gd name="connsiteX11" fmla="*/ 1252964 w 1792010"/>
              <a:gd name="connsiteY11" fmla="*/ 291136 h 1796239"/>
              <a:gd name="connsiteX12" fmla="*/ 1403555 w 1792010"/>
              <a:gd name="connsiteY12" fmla="*/ 406648 h 1796239"/>
              <a:gd name="connsiteX13" fmla="*/ 1604328 w 1792010"/>
              <a:gd name="connsiteY13" fmla="*/ 357315 h 1796239"/>
              <a:gd name="connsiteX14" fmla="*/ 1733027 w 1792010"/>
              <a:gd name="connsiteY14" fmla="*/ 596499 h 1796239"/>
              <a:gd name="connsiteX15" fmla="*/ 1589970 w 1792010"/>
              <a:gd name="connsiteY15" fmla="*/ 723947 h 1796239"/>
              <a:gd name="connsiteX16" fmla="*/ 1613321 w 1792010"/>
              <a:gd name="connsiteY16" fmla="*/ 924788 h 1796239"/>
              <a:gd name="connsiteX17" fmla="*/ 1792010 w 1792010"/>
              <a:gd name="connsiteY17" fmla="*/ 1022811 h 1796239"/>
              <a:gd name="connsiteX18" fmla="*/ 1721058 w 1792010"/>
              <a:gd name="connsiteY18" fmla="*/ 1284473 h 1796239"/>
              <a:gd name="connsiteX19" fmla="*/ 1504230 w 1792010"/>
              <a:gd name="connsiteY19" fmla="*/ 1280870 h 1796239"/>
              <a:gd name="connsiteX20" fmla="*/ 1406384 w 1792010"/>
              <a:gd name="connsiteY20" fmla="*/ 1403402 h 1796239"/>
              <a:gd name="connsiteX21" fmla="*/ 1477592 w 1792010"/>
              <a:gd name="connsiteY21" fmla="*/ 1587057 h 1796239"/>
              <a:gd name="connsiteX22" fmla="*/ 1253035 w 1792010"/>
              <a:gd name="connsiteY22" fmla="*/ 1742435 h 1796239"/>
              <a:gd name="connsiteX23" fmla="*/ 1163834 w 1792010"/>
              <a:gd name="connsiteY23" fmla="*/ 1665910 h 1796239"/>
              <a:gd name="connsiteX24" fmla="*/ 1163667 w 1792010"/>
              <a:gd name="connsiteY24" fmla="*/ 1666097 h 1796239"/>
              <a:gd name="connsiteX25" fmla="*/ 1144343 w 1792010"/>
              <a:gd name="connsiteY25" fmla="*/ 1649188 h 1796239"/>
              <a:gd name="connsiteX26" fmla="*/ 1082710 w 1792010"/>
              <a:gd name="connsiteY26" fmla="*/ 1596313 h 1796239"/>
              <a:gd name="connsiteX27" fmla="*/ 1083384 w 1792010"/>
              <a:gd name="connsiteY27" fmla="*/ 1595846 h 1796239"/>
              <a:gd name="connsiteX28" fmla="*/ 1076108 w 1792010"/>
              <a:gd name="connsiteY28" fmla="*/ 1589478 h 1796239"/>
              <a:gd name="connsiteX29" fmla="*/ 898869 w 1792010"/>
              <a:gd name="connsiteY29" fmla="*/ 1612479 h 1796239"/>
              <a:gd name="connsiteX30" fmla="*/ 795635 w 1792010"/>
              <a:gd name="connsiteY30" fmla="*/ 1796239 h 1796239"/>
              <a:gd name="connsiteX31" fmla="*/ 530840 w 1792010"/>
              <a:gd name="connsiteY31" fmla="*/ 1726127 h 1796239"/>
              <a:gd name="connsiteX32" fmla="*/ 534419 w 1792010"/>
              <a:gd name="connsiteY32" fmla="*/ 1515981 h 1796239"/>
              <a:gd name="connsiteX33" fmla="*/ 384791 w 1792010"/>
              <a:gd name="connsiteY33" fmla="*/ 1400008 h 1796239"/>
              <a:gd name="connsiteX34" fmla="*/ 388223 w 1792010"/>
              <a:gd name="connsiteY34" fmla="*/ 1407281 h 1796239"/>
              <a:gd name="connsiteX35" fmla="*/ 166784 w 1792010"/>
              <a:gd name="connsiteY35" fmla="*/ 1449671 h 1796239"/>
              <a:gd name="connsiteX36" fmla="*/ 50929 w 1792010"/>
              <a:gd name="connsiteY36" fmla="*/ 1204159 h 1796239"/>
              <a:gd name="connsiteX37" fmla="*/ 200689 w 1792010"/>
              <a:gd name="connsiteY37" fmla="*/ 1084166 h 1796239"/>
              <a:gd name="connsiteX38" fmla="*/ 176341 w 1792010"/>
              <a:gd name="connsiteY38" fmla="*/ 904529 h 1796239"/>
              <a:gd name="connsiteX39" fmla="*/ 0 w 1792010"/>
              <a:gd name="connsiteY39" fmla="*/ 807794 h 1796239"/>
              <a:gd name="connsiteX40" fmla="*/ 70951 w 1792010"/>
              <a:gd name="connsiteY40" fmla="*/ 546132 h 1796239"/>
              <a:gd name="connsiteX41" fmla="*/ 273028 w 1792010"/>
              <a:gd name="connsiteY41" fmla="*/ 549491 h 1796239"/>
              <a:gd name="connsiteX42" fmla="*/ 370996 w 1792010"/>
              <a:gd name="connsiteY42" fmla="*/ 419078 h 1796239"/>
              <a:gd name="connsiteX43" fmla="*/ 303314 w 1792010"/>
              <a:gd name="connsiteY43" fmla="*/ 212794 h 1796239"/>
              <a:gd name="connsiteX44" fmla="*/ 535794 w 1792010"/>
              <a:gd name="connsiteY44" fmla="*/ 69242 h 1796239"/>
              <a:gd name="connsiteX45" fmla="*/ 698144 w 1792010"/>
              <a:gd name="connsiteY45" fmla="*/ 223973 h 1796239"/>
              <a:gd name="connsiteX46" fmla="*/ 696512 w 1792010"/>
              <a:gd name="connsiteY46" fmla="*/ 224981 h 1796239"/>
              <a:gd name="connsiteX47" fmla="*/ 896341 w 1792010"/>
              <a:gd name="connsiteY47" fmla="*/ 196709 h 1796239"/>
              <a:gd name="connsiteX48" fmla="*/ 889414 w 1792010"/>
              <a:gd name="connsiteY48" fmla="*/ 194876 h 1796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1792010" h="1796239">
                <a:moveTo>
                  <a:pt x="1702614" y="878442"/>
                </a:moveTo>
                <a:lnTo>
                  <a:pt x="1710060" y="883022"/>
                </a:lnTo>
                <a:lnTo>
                  <a:pt x="1702614" y="881183"/>
                </a:lnTo>
                <a:close/>
                <a:moveTo>
                  <a:pt x="896004" y="384279"/>
                </a:moveTo>
                <a:cubicBezTo>
                  <a:pt x="610735" y="384279"/>
                  <a:pt x="379479" y="615535"/>
                  <a:pt x="379479" y="900804"/>
                </a:cubicBezTo>
                <a:cubicBezTo>
                  <a:pt x="379479" y="1186073"/>
                  <a:pt x="610735" y="1417329"/>
                  <a:pt x="896004" y="1417329"/>
                </a:cubicBezTo>
                <a:cubicBezTo>
                  <a:pt x="1181273" y="1417329"/>
                  <a:pt x="1412529" y="1186073"/>
                  <a:pt x="1412529" y="900804"/>
                </a:cubicBezTo>
                <a:cubicBezTo>
                  <a:pt x="1412529" y="615535"/>
                  <a:pt x="1181273" y="384279"/>
                  <a:pt x="896004" y="384279"/>
                </a:cubicBezTo>
                <a:close/>
                <a:moveTo>
                  <a:pt x="998892" y="0"/>
                </a:moveTo>
                <a:lnTo>
                  <a:pt x="1263685" y="70112"/>
                </a:lnTo>
                <a:lnTo>
                  <a:pt x="1259890" y="292970"/>
                </a:lnTo>
                <a:lnTo>
                  <a:pt x="1252964" y="291136"/>
                </a:lnTo>
                <a:cubicBezTo>
                  <a:pt x="1309401" y="322522"/>
                  <a:pt x="1360410" y="361009"/>
                  <a:pt x="1403555" y="406648"/>
                </a:cubicBezTo>
                <a:lnTo>
                  <a:pt x="1604328" y="357315"/>
                </a:lnTo>
                <a:lnTo>
                  <a:pt x="1733027" y="596499"/>
                </a:lnTo>
                <a:lnTo>
                  <a:pt x="1589970" y="723947"/>
                </a:lnTo>
                <a:cubicBezTo>
                  <a:pt x="1607903" y="788494"/>
                  <a:pt x="1616355" y="856084"/>
                  <a:pt x="1613321" y="924788"/>
                </a:cubicBezTo>
                <a:lnTo>
                  <a:pt x="1792010" y="1022811"/>
                </a:lnTo>
                <a:lnTo>
                  <a:pt x="1721058" y="1284473"/>
                </a:lnTo>
                <a:lnTo>
                  <a:pt x="1504230" y="1280870"/>
                </a:lnTo>
                <a:cubicBezTo>
                  <a:pt x="1476815" y="1326134"/>
                  <a:pt x="1443601" y="1366958"/>
                  <a:pt x="1406384" y="1403402"/>
                </a:cubicBezTo>
                <a:lnTo>
                  <a:pt x="1477592" y="1587057"/>
                </a:lnTo>
                <a:lnTo>
                  <a:pt x="1253035" y="1742435"/>
                </a:lnTo>
                <a:lnTo>
                  <a:pt x="1163834" y="1665910"/>
                </a:lnTo>
                <a:lnTo>
                  <a:pt x="1163667" y="1666097"/>
                </a:lnTo>
                <a:lnTo>
                  <a:pt x="1144343" y="1649188"/>
                </a:lnTo>
                <a:lnTo>
                  <a:pt x="1082710" y="1596313"/>
                </a:lnTo>
                <a:lnTo>
                  <a:pt x="1083384" y="1595846"/>
                </a:lnTo>
                <a:lnTo>
                  <a:pt x="1076108" y="1589478"/>
                </a:lnTo>
                <a:cubicBezTo>
                  <a:pt x="1019150" y="1605403"/>
                  <a:pt x="959511" y="1612813"/>
                  <a:pt x="898869" y="1612479"/>
                </a:cubicBezTo>
                <a:lnTo>
                  <a:pt x="795635" y="1796239"/>
                </a:lnTo>
                <a:lnTo>
                  <a:pt x="530840" y="1726127"/>
                </a:lnTo>
                <a:lnTo>
                  <a:pt x="534419" y="1515981"/>
                </a:lnTo>
                <a:cubicBezTo>
                  <a:pt x="478307" y="1484379"/>
                  <a:pt x="427627" y="1445732"/>
                  <a:pt x="384791" y="1400008"/>
                </a:cubicBezTo>
                <a:lnTo>
                  <a:pt x="388223" y="1407281"/>
                </a:lnTo>
                <a:lnTo>
                  <a:pt x="166784" y="1449671"/>
                </a:lnTo>
                <a:lnTo>
                  <a:pt x="50929" y="1204159"/>
                </a:lnTo>
                <a:lnTo>
                  <a:pt x="200689" y="1084166"/>
                </a:lnTo>
                <a:cubicBezTo>
                  <a:pt x="184704" y="1026270"/>
                  <a:pt x="176353" y="965934"/>
                  <a:pt x="176341" y="904529"/>
                </a:cubicBezTo>
                <a:lnTo>
                  <a:pt x="0" y="807794"/>
                </a:lnTo>
                <a:lnTo>
                  <a:pt x="70951" y="546132"/>
                </a:lnTo>
                <a:lnTo>
                  <a:pt x="273028" y="549491"/>
                </a:lnTo>
                <a:cubicBezTo>
                  <a:pt x="300443" y="501683"/>
                  <a:pt x="333547" y="458094"/>
                  <a:pt x="370996" y="419078"/>
                </a:cubicBezTo>
                <a:lnTo>
                  <a:pt x="303314" y="212794"/>
                </a:lnTo>
                <a:lnTo>
                  <a:pt x="535794" y="69242"/>
                </a:lnTo>
                <a:lnTo>
                  <a:pt x="698144" y="223973"/>
                </a:lnTo>
                <a:lnTo>
                  <a:pt x="696512" y="224981"/>
                </a:lnTo>
                <a:cubicBezTo>
                  <a:pt x="760334" y="205136"/>
                  <a:pt x="827716" y="195964"/>
                  <a:pt x="896341" y="196709"/>
                </a:cubicBezTo>
                <a:lnTo>
                  <a:pt x="889414" y="194876"/>
                </a:ln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74" name="자유형: 도형 114">
            <a:extLst>
              <a:ext uri="{FF2B5EF4-FFF2-40B4-BE49-F238E27FC236}">
                <a16:creationId xmlns:a16="http://schemas.microsoft.com/office/drawing/2014/main" id="{3E9E3948-6CFA-43EF-AF60-07502D78BC01}"/>
              </a:ext>
            </a:extLst>
          </p:cNvPr>
          <p:cNvSpPr/>
          <p:nvPr/>
        </p:nvSpPr>
        <p:spPr>
          <a:xfrm>
            <a:off x="4492766" y="2128171"/>
            <a:ext cx="1254243" cy="1257203"/>
          </a:xfrm>
          <a:custGeom>
            <a:avLst/>
            <a:gdLst>
              <a:gd name="connsiteX0" fmla="*/ 1702614 w 1792010"/>
              <a:gd name="connsiteY0" fmla="*/ 878442 h 1796239"/>
              <a:gd name="connsiteX1" fmla="*/ 1710060 w 1792010"/>
              <a:gd name="connsiteY1" fmla="*/ 883022 h 1796239"/>
              <a:gd name="connsiteX2" fmla="*/ 1702614 w 1792010"/>
              <a:gd name="connsiteY2" fmla="*/ 881183 h 1796239"/>
              <a:gd name="connsiteX3" fmla="*/ 896004 w 1792010"/>
              <a:gd name="connsiteY3" fmla="*/ 384279 h 1796239"/>
              <a:gd name="connsiteX4" fmla="*/ 379479 w 1792010"/>
              <a:gd name="connsiteY4" fmla="*/ 900804 h 1796239"/>
              <a:gd name="connsiteX5" fmla="*/ 896004 w 1792010"/>
              <a:gd name="connsiteY5" fmla="*/ 1417329 h 1796239"/>
              <a:gd name="connsiteX6" fmla="*/ 1412529 w 1792010"/>
              <a:gd name="connsiteY6" fmla="*/ 900804 h 1796239"/>
              <a:gd name="connsiteX7" fmla="*/ 896004 w 1792010"/>
              <a:gd name="connsiteY7" fmla="*/ 384279 h 1796239"/>
              <a:gd name="connsiteX8" fmla="*/ 998892 w 1792010"/>
              <a:gd name="connsiteY8" fmla="*/ 0 h 1796239"/>
              <a:gd name="connsiteX9" fmla="*/ 1263685 w 1792010"/>
              <a:gd name="connsiteY9" fmla="*/ 70112 h 1796239"/>
              <a:gd name="connsiteX10" fmla="*/ 1259890 w 1792010"/>
              <a:gd name="connsiteY10" fmla="*/ 292970 h 1796239"/>
              <a:gd name="connsiteX11" fmla="*/ 1252964 w 1792010"/>
              <a:gd name="connsiteY11" fmla="*/ 291136 h 1796239"/>
              <a:gd name="connsiteX12" fmla="*/ 1403555 w 1792010"/>
              <a:gd name="connsiteY12" fmla="*/ 406648 h 1796239"/>
              <a:gd name="connsiteX13" fmla="*/ 1604328 w 1792010"/>
              <a:gd name="connsiteY13" fmla="*/ 357315 h 1796239"/>
              <a:gd name="connsiteX14" fmla="*/ 1733027 w 1792010"/>
              <a:gd name="connsiteY14" fmla="*/ 596499 h 1796239"/>
              <a:gd name="connsiteX15" fmla="*/ 1589970 w 1792010"/>
              <a:gd name="connsiteY15" fmla="*/ 723947 h 1796239"/>
              <a:gd name="connsiteX16" fmla="*/ 1613321 w 1792010"/>
              <a:gd name="connsiteY16" fmla="*/ 924788 h 1796239"/>
              <a:gd name="connsiteX17" fmla="*/ 1792010 w 1792010"/>
              <a:gd name="connsiteY17" fmla="*/ 1022811 h 1796239"/>
              <a:gd name="connsiteX18" fmla="*/ 1721058 w 1792010"/>
              <a:gd name="connsiteY18" fmla="*/ 1284473 h 1796239"/>
              <a:gd name="connsiteX19" fmla="*/ 1504230 w 1792010"/>
              <a:gd name="connsiteY19" fmla="*/ 1280870 h 1796239"/>
              <a:gd name="connsiteX20" fmla="*/ 1406384 w 1792010"/>
              <a:gd name="connsiteY20" fmla="*/ 1403402 h 1796239"/>
              <a:gd name="connsiteX21" fmla="*/ 1477592 w 1792010"/>
              <a:gd name="connsiteY21" fmla="*/ 1587057 h 1796239"/>
              <a:gd name="connsiteX22" fmla="*/ 1253035 w 1792010"/>
              <a:gd name="connsiteY22" fmla="*/ 1742435 h 1796239"/>
              <a:gd name="connsiteX23" fmla="*/ 1163834 w 1792010"/>
              <a:gd name="connsiteY23" fmla="*/ 1665910 h 1796239"/>
              <a:gd name="connsiteX24" fmla="*/ 1163667 w 1792010"/>
              <a:gd name="connsiteY24" fmla="*/ 1666097 h 1796239"/>
              <a:gd name="connsiteX25" fmla="*/ 1144343 w 1792010"/>
              <a:gd name="connsiteY25" fmla="*/ 1649188 h 1796239"/>
              <a:gd name="connsiteX26" fmla="*/ 1082710 w 1792010"/>
              <a:gd name="connsiteY26" fmla="*/ 1596313 h 1796239"/>
              <a:gd name="connsiteX27" fmla="*/ 1083384 w 1792010"/>
              <a:gd name="connsiteY27" fmla="*/ 1595846 h 1796239"/>
              <a:gd name="connsiteX28" fmla="*/ 1076108 w 1792010"/>
              <a:gd name="connsiteY28" fmla="*/ 1589478 h 1796239"/>
              <a:gd name="connsiteX29" fmla="*/ 898869 w 1792010"/>
              <a:gd name="connsiteY29" fmla="*/ 1612479 h 1796239"/>
              <a:gd name="connsiteX30" fmla="*/ 795635 w 1792010"/>
              <a:gd name="connsiteY30" fmla="*/ 1796239 h 1796239"/>
              <a:gd name="connsiteX31" fmla="*/ 530840 w 1792010"/>
              <a:gd name="connsiteY31" fmla="*/ 1726127 h 1796239"/>
              <a:gd name="connsiteX32" fmla="*/ 534419 w 1792010"/>
              <a:gd name="connsiteY32" fmla="*/ 1515981 h 1796239"/>
              <a:gd name="connsiteX33" fmla="*/ 384791 w 1792010"/>
              <a:gd name="connsiteY33" fmla="*/ 1400008 h 1796239"/>
              <a:gd name="connsiteX34" fmla="*/ 388223 w 1792010"/>
              <a:gd name="connsiteY34" fmla="*/ 1407281 h 1796239"/>
              <a:gd name="connsiteX35" fmla="*/ 166784 w 1792010"/>
              <a:gd name="connsiteY35" fmla="*/ 1449671 h 1796239"/>
              <a:gd name="connsiteX36" fmla="*/ 50929 w 1792010"/>
              <a:gd name="connsiteY36" fmla="*/ 1204159 h 1796239"/>
              <a:gd name="connsiteX37" fmla="*/ 200689 w 1792010"/>
              <a:gd name="connsiteY37" fmla="*/ 1084166 h 1796239"/>
              <a:gd name="connsiteX38" fmla="*/ 176341 w 1792010"/>
              <a:gd name="connsiteY38" fmla="*/ 904529 h 1796239"/>
              <a:gd name="connsiteX39" fmla="*/ 0 w 1792010"/>
              <a:gd name="connsiteY39" fmla="*/ 807794 h 1796239"/>
              <a:gd name="connsiteX40" fmla="*/ 70951 w 1792010"/>
              <a:gd name="connsiteY40" fmla="*/ 546132 h 1796239"/>
              <a:gd name="connsiteX41" fmla="*/ 273028 w 1792010"/>
              <a:gd name="connsiteY41" fmla="*/ 549491 h 1796239"/>
              <a:gd name="connsiteX42" fmla="*/ 370996 w 1792010"/>
              <a:gd name="connsiteY42" fmla="*/ 419078 h 1796239"/>
              <a:gd name="connsiteX43" fmla="*/ 303314 w 1792010"/>
              <a:gd name="connsiteY43" fmla="*/ 212794 h 1796239"/>
              <a:gd name="connsiteX44" fmla="*/ 535794 w 1792010"/>
              <a:gd name="connsiteY44" fmla="*/ 69242 h 1796239"/>
              <a:gd name="connsiteX45" fmla="*/ 698144 w 1792010"/>
              <a:gd name="connsiteY45" fmla="*/ 223973 h 1796239"/>
              <a:gd name="connsiteX46" fmla="*/ 696512 w 1792010"/>
              <a:gd name="connsiteY46" fmla="*/ 224981 h 1796239"/>
              <a:gd name="connsiteX47" fmla="*/ 896341 w 1792010"/>
              <a:gd name="connsiteY47" fmla="*/ 196709 h 1796239"/>
              <a:gd name="connsiteX48" fmla="*/ 889414 w 1792010"/>
              <a:gd name="connsiteY48" fmla="*/ 194876 h 1796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1792010" h="1796239">
                <a:moveTo>
                  <a:pt x="1702614" y="878442"/>
                </a:moveTo>
                <a:lnTo>
                  <a:pt x="1710060" y="883022"/>
                </a:lnTo>
                <a:lnTo>
                  <a:pt x="1702614" y="881183"/>
                </a:lnTo>
                <a:close/>
                <a:moveTo>
                  <a:pt x="896004" y="384279"/>
                </a:moveTo>
                <a:cubicBezTo>
                  <a:pt x="610735" y="384279"/>
                  <a:pt x="379479" y="615535"/>
                  <a:pt x="379479" y="900804"/>
                </a:cubicBezTo>
                <a:cubicBezTo>
                  <a:pt x="379479" y="1186073"/>
                  <a:pt x="610735" y="1417329"/>
                  <a:pt x="896004" y="1417329"/>
                </a:cubicBezTo>
                <a:cubicBezTo>
                  <a:pt x="1181273" y="1417329"/>
                  <a:pt x="1412529" y="1186073"/>
                  <a:pt x="1412529" y="900804"/>
                </a:cubicBezTo>
                <a:cubicBezTo>
                  <a:pt x="1412529" y="615535"/>
                  <a:pt x="1181273" y="384279"/>
                  <a:pt x="896004" y="384279"/>
                </a:cubicBezTo>
                <a:close/>
                <a:moveTo>
                  <a:pt x="998892" y="0"/>
                </a:moveTo>
                <a:lnTo>
                  <a:pt x="1263685" y="70112"/>
                </a:lnTo>
                <a:lnTo>
                  <a:pt x="1259890" y="292970"/>
                </a:lnTo>
                <a:lnTo>
                  <a:pt x="1252964" y="291136"/>
                </a:lnTo>
                <a:cubicBezTo>
                  <a:pt x="1309401" y="322522"/>
                  <a:pt x="1360410" y="361009"/>
                  <a:pt x="1403555" y="406648"/>
                </a:cubicBezTo>
                <a:lnTo>
                  <a:pt x="1604328" y="357315"/>
                </a:lnTo>
                <a:lnTo>
                  <a:pt x="1733027" y="596499"/>
                </a:lnTo>
                <a:lnTo>
                  <a:pt x="1589970" y="723947"/>
                </a:lnTo>
                <a:cubicBezTo>
                  <a:pt x="1607903" y="788494"/>
                  <a:pt x="1616355" y="856084"/>
                  <a:pt x="1613321" y="924788"/>
                </a:cubicBezTo>
                <a:lnTo>
                  <a:pt x="1792010" y="1022811"/>
                </a:lnTo>
                <a:lnTo>
                  <a:pt x="1721058" y="1284473"/>
                </a:lnTo>
                <a:lnTo>
                  <a:pt x="1504230" y="1280870"/>
                </a:lnTo>
                <a:cubicBezTo>
                  <a:pt x="1476815" y="1326134"/>
                  <a:pt x="1443601" y="1366958"/>
                  <a:pt x="1406384" y="1403402"/>
                </a:cubicBezTo>
                <a:lnTo>
                  <a:pt x="1477592" y="1587057"/>
                </a:lnTo>
                <a:lnTo>
                  <a:pt x="1253035" y="1742435"/>
                </a:lnTo>
                <a:lnTo>
                  <a:pt x="1163834" y="1665910"/>
                </a:lnTo>
                <a:lnTo>
                  <a:pt x="1163667" y="1666097"/>
                </a:lnTo>
                <a:lnTo>
                  <a:pt x="1144343" y="1649188"/>
                </a:lnTo>
                <a:lnTo>
                  <a:pt x="1082710" y="1596313"/>
                </a:lnTo>
                <a:lnTo>
                  <a:pt x="1083384" y="1595846"/>
                </a:lnTo>
                <a:lnTo>
                  <a:pt x="1076108" y="1589478"/>
                </a:lnTo>
                <a:cubicBezTo>
                  <a:pt x="1019150" y="1605403"/>
                  <a:pt x="959511" y="1612813"/>
                  <a:pt x="898869" y="1612479"/>
                </a:cubicBezTo>
                <a:lnTo>
                  <a:pt x="795635" y="1796239"/>
                </a:lnTo>
                <a:lnTo>
                  <a:pt x="530840" y="1726127"/>
                </a:lnTo>
                <a:lnTo>
                  <a:pt x="534419" y="1515981"/>
                </a:lnTo>
                <a:cubicBezTo>
                  <a:pt x="478307" y="1484379"/>
                  <a:pt x="427627" y="1445732"/>
                  <a:pt x="384791" y="1400008"/>
                </a:cubicBezTo>
                <a:lnTo>
                  <a:pt x="388223" y="1407281"/>
                </a:lnTo>
                <a:lnTo>
                  <a:pt x="166784" y="1449671"/>
                </a:lnTo>
                <a:lnTo>
                  <a:pt x="50929" y="1204159"/>
                </a:lnTo>
                <a:lnTo>
                  <a:pt x="200689" y="1084166"/>
                </a:lnTo>
                <a:cubicBezTo>
                  <a:pt x="184704" y="1026270"/>
                  <a:pt x="176353" y="965934"/>
                  <a:pt x="176341" y="904529"/>
                </a:cubicBezTo>
                <a:lnTo>
                  <a:pt x="0" y="807794"/>
                </a:lnTo>
                <a:lnTo>
                  <a:pt x="70951" y="546132"/>
                </a:lnTo>
                <a:lnTo>
                  <a:pt x="273028" y="549491"/>
                </a:lnTo>
                <a:cubicBezTo>
                  <a:pt x="300443" y="501683"/>
                  <a:pt x="333547" y="458094"/>
                  <a:pt x="370996" y="419078"/>
                </a:cubicBezTo>
                <a:lnTo>
                  <a:pt x="303314" y="212794"/>
                </a:lnTo>
                <a:lnTo>
                  <a:pt x="535794" y="69242"/>
                </a:lnTo>
                <a:lnTo>
                  <a:pt x="698144" y="223973"/>
                </a:lnTo>
                <a:lnTo>
                  <a:pt x="696512" y="224981"/>
                </a:lnTo>
                <a:cubicBezTo>
                  <a:pt x="760334" y="205136"/>
                  <a:pt x="827716" y="195964"/>
                  <a:pt x="896341" y="196709"/>
                </a:cubicBezTo>
                <a:lnTo>
                  <a:pt x="889414" y="194876"/>
                </a:ln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87" name="Rectangle 32">
            <a:extLst>
              <a:ext uri="{FF2B5EF4-FFF2-40B4-BE49-F238E27FC236}">
                <a16:creationId xmlns:a16="http://schemas.microsoft.com/office/drawing/2014/main" id="{A59415C9-FDF7-4ADF-80A6-E988B508E41D}"/>
              </a:ext>
            </a:extLst>
          </p:cNvPr>
          <p:cNvSpPr/>
          <p:nvPr/>
        </p:nvSpPr>
        <p:spPr>
          <a:xfrm>
            <a:off x="6354795" y="2176751"/>
            <a:ext cx="120315" cy="877981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 dirty="0"/>
          </a:p>
        </p:txBody>
      </p:sp>
      <p:sp>
        <p:nvSpPr>
          <p:cNvPr id="88" name="Block Arc 83">
            <a:extLst>
              <a:ext uri="{FF2B5EF4-FFF2-40B4-BE49-F238E27FC236}">
                <a16:creationId xmlns:a16="http://schemas.microsoft.com/office/drawing/2014/main" id="{51531F88-EB56-4C39-927B-D050B8DBB86A}"/>
              </a:ext>
            </a:extLst>
          </p:cNvPr>
          <p:cNvSpPr/>
          <p:nvPr/>
        </p:nvSpPr>
        <p:spPr>
          <a:xfrm flipH="1">
            <a:off x="6354596" y="1673239"/>
            <a:ext cx="1080000" cy="1080000"/>
          </a:xfrm>
          <a:prstGeom prst="blockArc">
            <a:avLst>
              <a:gd name="adj1" fmla="val 16247493"/>
              <a:gd name="adj2" fmla="val 21580245"/>
              <a:gd name="adj3" fmla="val 11055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>
              <a:solidFill>
                <a:schemeClr val="tx1"/>
              </a:solidFill>
            </a:endParaRPr>
          </a:p>
        </p:txBody>
      </p:sp>
      <p:sp>
        <p:nvSpPr>
          <p:cNvPr id="89" name="Rectangle 32">
            <a:extLst>
              <a:ext uri="{FF2B5EF4-FFF2-40B4-BE49-F238E27FC236}">
                <a16:creationId xmlns:a16="http://schemas.microsoft.com/office/drawing/2014/main" id="{81F1E76F-661F-47E1-9BD5-6D94AA2D79DB}"/>
              </a:ext>
            </a:extLst>
          </p:cNvPr>
          <p:cNvSpPr/>
          <p:nvPr/>
        </p:nvSpPr>
        <p:spPr>
          <a:xfrm rot="16200000">
            <a:off x="7630521" y="882715"/>
            <a:ext cx="122002" cy="170406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 dirty="0"/>
          </a:p>
        </p:txBody>
      </p:sp>
      <p:pic>
        <p:nvPicPr>
          <p:cNvPr id="23" name="그림 2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4081" y="526069"/>
            <a:ext cx="2347365" cy="2632581"/>
          </a:xfrm>
          <a:prstGeom prst="rect">
            <a:avLst/>
          </a:prstGeom>
        </p:spPr>
      </p:pic>
      <p:sp>
        <p:nvSpPr>
          <p:cNvPr id="72" name="자유형: 도형 112">
            <a:extLst>
              <a:ext uri="{FF2B5EF4-FFF2-40B4-BE49-F238E27FC236}">
                <a16:creationId xmlns:a16="http://schemas.microsoft.com/office/drawing/2014/main" id="{FFA786E1-8BD3-4EE0-83C6-C18EDEAE8BC2}"/>
              </a:ext>
            </a:extLst>
          </p:cNvPr>
          <p:cNvSpPr/>
          <p:nvPr/>
        </p:nvSpPr>
        <p:spPr>
          <a:xfrm>
            <a:off x="5236932" y="2882602"/>
            <a:ext cx="1810271" cy="1814543"/>
          </a:xfrm>
          <a:custGeom>
            <a:avLst/>
            <a:gdLst>
              <a:gd name="connsiteX0" fmla="*/ 1702614 w 1792010"/>
              <a:gd name="connsiteY0" fmla="*/ 878442 h 1796239"/>
              <a:gd name="connsiteX1" fmla="*/ 1710060 w 1792010"/>
              <a:gd name="connsiteY1" fmla="*/ 883022 h 1796239"/>
              <a:gd name="connsiteX2" fmla="*/ 1702614 w 1792010"/>
              <a:gd name="connsiteY2" fmla="*/ 881183 h 1796239"/>
              <a:gd name="connsiteX3" fmla="*/ 896004 w 1792010"/>
              <a:gd name="connsiteY3" fmla="*/ 384279 h 1796239"/>
              <a:gd name="connsiteX4" fmla="*/ 379479 w 1792010"/>
              <a:gd name="connsiteY4" fmla="*/ 900804 h 1796239"/>
              <a:gd name="connsiteX5" fmla="*/ 896004 w 1792010"/>
              <a:gd name="connsiteY5" fmla="*/ 1417329 h 1796239"/>
              <a:gd name="connsiteX6" fmla="*/ 1412529 w 1792010"/>
              <a:gd name="connsiteY6" fmla="*/ 900804 h 1796239"/>
              <a:gd name="connsiteX7" fmla="*/ 896004 w 1792010"/>
              <a:gd name="connsiteY7" fmla="*/ 384279 h 1796239"/>
              <a:gd name="connsiteX8" fmla="*/ 998892 w 1792010"/>
              <a:gd name="connsiteY8" fmla="*/ 0 h 1796239"/>
              <a:gd name="connsiteX9" fmla="*/ 1263685 w 1792010"/>
              <a:gd name="connsiteY9" fmla="*/ 70112 h 1796239"/>
              <a:gd name="connsiteX10" fmla="*/ 1259890 w 1792010"/>
              <a:gd name="connsiteY10" fmla="*/ 292970 h 1796239"/>
              <a:gd name="connsiteX11" fmla="*/ 1252964 w 1792010"/>
              <a:gd name="connsiteY11" fmla="*/ 291136 h 1796239"/>
              <a:gd name="connsiteX12" fmla="*/ 1403555 w 1792010"/>
              <a:gd name="connsiteY12" fmla="*/ 406648 h 1796239"/>
              <a:gd name="connsiteX13" fmla="*/ 1604328 w 1792010"/>
              <a:gd name="connsiteY13" fmla="*/ 357315 h 1796239"/>
              <a:gd name="connsiteX14" fmla="*/ 1733027 w 1792010"/>
              <a:gd name="connsiteY14" fmla="*/ 596499 h 1796239"/>
              <a:gd name="connsiteX15" fmla="*/ 1589970 w 1792010"/>
              <a:gd name="connsiteY15" fmla="*/ 723947 h 1796239"/>
              <a:gd name="connsiteX16" fmla="*/ 1613321 w 1792010"/>
              <a:gd name="connsiteY16" fmla="*/ 924788 h 1796239"/>
              <a:gd name="connsiteX17" fmla="*/ 1792010 w 1792010"/>
              <a:gd name="connsiteY17" fmla="*/ 1022811 h 1796239"/>
              <a:gd name="connsiteX18" fmla="*/ 1721058 w 1792010"/>
              <a:gd name="connsiteY18" fmla="*/ 1284473 h 1796239"/>
              <a:gd name="connsiteX19" fmla="*/ 1504230 w 1792010"/>
              <a:gd name="connsiteY19" fmla="*/ 1280870 h 1796239"/>
              <a:gd name="connsiteX20" fmla="*/ 1406384 w 1792010"/>
              <a:gd name="connsiteY20" fmla="*/ 1403402 h 1796239"/>
              <a:gd name="connsiteX21" fmla="*/ 1477592 w 1792010"/>
              <a:gd name="connsiteY21" fmla="*/ 1587057 h 1796239"/>
              <a:gd name="connsiteX22" fmla="*/ 1253035 w 1792010"/>
              <a:gd name="connsiteY22" fmla="*/ 1742435 h 1796239"/>
              <a:gd name="connsiteX23" fmla="*/ 1163834 w 1792010"/>
              <a:gd name="connsiteY23" fmla="*/ 1665910 h 1796239"/>
              <a:gd name="connsiteX24" fmla="*/ 1163667 w 1792010"/>
              <a:gd name="connsiteY24" fmla="*/ 1666097 h 1796239"/>
              <a:gd name="connsiteX25" fmla="*/ 1144343 w 1792010"/>
              <a:gd name="connsiteY25" fmla="*/ 1649188 h 1796239"/>
              <a:gd name="connsiteX26" fmla="*/ 1082710 w 1792010"/>
              <a:gd name="connsiteY26" fmla="*/ 1596313 h 1796239"/>
              <a:gd name="connsiteX27" fmla="*/ 1083384 w 1792010"/>
              <a:gd name="connsiteY27" fmla="*/ 1595846 h 1796239"/>
              <a:gd name="connsiteX28" fmla="*/ 1076108 w 1792010"/>
              <a:gd name="connsiteY28" fmla="*/ 1589478 h 1796239"/>
              <a:gd name="connsiteX29" fmla="*/ 898869 w 1792010"/>
              <a:gd name="connsiteY29" fmla="*/ 1612479 h 1796239"/>
              <a:gd name="connsiteX30" fmla="*/ 795635 w 1792010"/>
              <a:gd name="connsiteY30" fmla="*/ 1796239 h 1796239"/>
              <a:gd name="connsiteX31" fmla="*/ 530840 w 1792010"/>
              <a:gd name="connsiteY31" fmla="*/ 1726127 h 1796239"/>
              <a:gd name="connsiteX32" fmla="*/ 534419 w 1792010"/>
              <a:gd name="connsiteY32" fmla="*/ 1515981 h 1796239"/>
              <a:gd name="connsiteX33" fmla="*/ 384791 w 1792010"/>
              <a:gd name="connsiteY33" fmla="*/ 1400008 h 1796239"/>
              <a:gd name="connsiteX34" fmla="*/ 388223 w 1792010"/>
              <a:gd name="connsiteY34" fmla="*/ 1407281 h 1796239"/>
              <a:gd name="connsiteX35" fmla="*/ 166784 w 1792010"/>
              <a:gd name="connsiteY35" fmla="*/ 1449671 h 1796239"/>
              <a:gd name="connsiteX36" fmla="*/ 50929 w 1792010"/>
              <a:gd name="connsiteY36" fmla="*/ 1204159 h 1796239"/>
              <a:gd name="connsiteX37" fmla="*/ 200689 w 1792010"/>
              <a:gd name="connsiteY37" fmla="*/ 1084166 h 1796239"/>
              <a:gd name="connsiteX38" fmla="*/ 176341 w 1792010"/>
              <a:gd name="connsiteY38" fmla="*/ 904529 h 1796239"/>
              <a:gd name="connsiteX39" fmla="*/ 0 w 1792010"/>
              <a:gd name="connsiteY39" fmla="*/ 807794 h 1796239"/>
              <a:gd name="connsiteX40" fmla="*/ 70951 w 1792010"/>
              <a:gd name="connsiteY40" fmla="*/ 546132 h 1796239"/>
              <a:gd name="connsiteX41" fmla="*/ 273028 w 1792010"/>
              <a:gd name="connsiteY41" fmla="*/ 549491 h 1796239"/>
              <a:gd name="connsiteX42" fmla="*/ 370996 w 1792010"/>
              <a:gd name="connsiteY42" fmla="*/ 419078 h 1796239"/>
              <a:gd name="connsiteX43" fmla="*/ 303314 w 1792010"/>
              <a:gd name="connsiteY43" fmla="*/ 212794 h 1796239"/>
              <a:gd name="connsiteX44" fmla="*/ 535794 w 1792010"/>
              <a:gd name="connsiteY44" fmla="*/ 69242 h 1796239"/>
              <a:gd name="connsiteX45" fmla="*/ 698144 w 1792010"/>
              <a:gd name="connsiteY45" fmla="*/ 223973 h 1796239"/>
              <a:gd name="connsiteX46" fmla="*/ 696512 w 1792010"/>
              <a:gd name="connsiteY46" fmla="*/ 224981 h 1796239"/>
              <a:gd name="connsiteX47" fmla="*/ 896341 w 1792010"/>
              <a:gd name="connsiteY47" fmla="*/ 196709 h 1796239"/>
              <a:gd name="connsiteX48" fmla="*/ 889414 w 1792010"/>
              <a:gd name="connsiteY48" fmla="*/ 194876 h 1796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1792010" h="1796239">
                <a:moveTo>
                  <a:pt x="1702614" y="878442"/>
                </a:moveTo>
                <a:lnTo>
                  <a:pt x="1710060" y="883022"/>
                </a:lnTo>
                <a:lnTo>
                  <a:pt x="1702614" y="881183"/>
                </a:lnTo>
                <a:close/>
                <a:moveTo>
                  <a:pt x="896004" y="384279"/>
                </a:moveTo>
                <a:cubicBezTo>
                  <a:pt x="610735" y="384279"/>
                  <a:pt x="379479" y="615535"/>
                  <a:pt x="379479" y="900804"/>
                </a:cubicBezTo>
                <a:cubicBezTo>
                  <a:pt x="379479" y="1186073"/>
                  <a:pt x="610735" y="1417329"/>
                  <a:pt x="896004" y="1417329"/>
                </a:cubicBezTo>
                <a:cubicBezTo>
                  <a:pt x="1181273" y="1417329"/>
                  <a:pt x="1412529" y="1186073"/>
                  <a:pt x="1412529" y="900804"/>
                </a:cubicBezTo>
                <a:cubicBezTo>
                  <a:pt x="1412529" y="615535"/>
                  <a:pt x="1181273" y="384279"/>
                  <a:pt x="896004" y="384279"/>
                </a:cubicBezTo>
                <a:close/>
                <a:moveTo>
                  <a:pt x="998892" y="0"/>
                </a:moveTo>
                <a:lnTo>
                  <a:pt x="1263685" y="70112"/>
                </a:lnTo>
                <a:lnTo>
                  <a:pt x="1259890" y="292970"/>
                </a:lnTo>
                <a:lnTo>
                  <a:pt x="1252964" y="291136"/>
                </a:lnTo>
                <a:cubicBezTo>
                  <a:pt x="1309401" y="322522"/>
                  <a:pt x="1360410" y="361009"/>
                  <a:pt x="1403555" y="406648"/>
                </a:cubicBezTo>
                <a:lnTo>
                  <a:pt x="1604328" y="357315"/>
                </a:lnTo>
                <a:lnTo>
                  <a:pt x="1733027" y="596499"/>
                </a:lnTo>
                <a:lnTo>
                  <a:pt x="1589970" y="723947"/>
                </a:lnTo>
                <a:cubicBezTo>
                  <a:pt x="1607903" y="788494"/>
                  <a:pt x="1616355" y="856084"/>
                  <a:pt x="1613321" y="924788"/>
                </a:cubicBezTo>
                <a:lnTo>
                  <a:pt x="1792010" y="1022811"/>
                </a:lnTo>
                <a:lnTo>
                  <a:pt x="1721058" y="1284473"/>
                </a:lnTo>
                <a:lnTo>
                  <a:pt x="1504230" y="1280870"/>
                </a:lnTo>
                <a:cubicBezTo>
                  <a:pt x="1476815" y="1326134"/>
                  <a:pt x="1443601" y="1366958"/>
                  <a:pt x="1406384" y="1403402"/>
                </a:cubicBezTo>
                <a:lnTo>
                  <a:pt x="1477592" y="1587057"/>
                </a:lnTo>
                <a:lnTo>
                  <a:pt x="1253035" y="1742435"/>
                </a:lnTo>
                <a:lnTo>
                  <a:pt x="1163834" y="1665910"/>
                </a:lnTo>
                <a:lnTo>
                  <a:pt x="1163667" y="1666097"/>
                </a:lnTo>
                <a:lnTo>
                  <a:pt x="1144343" y="1649188"/>
                </a:lnTo>
                <a:lnTo>
                  <a:pt x="1082710" y="1596313"/>
                </a:lnTo>
                <a:lnTo>
                  <a:pt x="1083384" y="1595846"/>
                </a:lnTo>
                <a:lnTo>
                  <a:pt x="1076108" y="1589478"/>
                </a:lnTo>
                <a:cubicBezTo>
                  <a:pt x="1019150" y="1605403"/>
                  <a:pt x="959511" y="1612813"/>
                  <a:pt x="898869" y="1612479"/>
                </a:cubicBezTo>
                <a:lnTo>
                  <a:pt x="795635" y="1796239"/>
                </a:lnTo>
                <a:lnTo>
                  <a:pt x="530840" y="1726127"/>
                </a:lnTo>
                <a:lnTo>
                  <a:pt x="534419" y="1515981"/>
                </a:lnTo>
                <a:cubicBezTo>
                  <a:pt x="478307" y="1484379"/>
                  <a:pt x="427627" y="1445732"/>
                  <a:pt x="384791" y="1400008"/>
                </a:cubicBezTo>
                <a:lnTo>
                  <a:pt x="388223" y="1407281"/>
                </a:lnTo>
                <a:lnTo>
                  <a:pt x="166784" y="1449671"/>
                </a:lnTo>
                <a:lnTo>
                  <a:pt x="50929" y="1204159"/>
                </a:lnTo>
                <a:lnTo>
                  <a:pt x="200689" y="1084166"/>
                </a:lnTo>
                <a:cubicBezTo>
                  <a:pt x="184704" y="1026270"/>
                  <a:pt x="176353" y="965934"/>
                  <a:pt x="176341" y="904529"/>
                </a:cubicBezTo>
                <a:lnTo>
                  <a:pt x="0" y="807794"/>
                </a:lnTo>
                <a:lnTo>
                  <a:pt x="70951" y="546132"/>
                </a:lnTo>
                <a:lnTo>
                  <a:pt x="273028" y="549491"/>
                </a:lnTo>
                <a:cubicBezTo>
                  <a:pt x="300443" y="501683"/>
                  <a:pt x="333547" y="458094"/>
                  <a:pt x="370996" y="419078"/>
                </a:cubicBezTo>
                <a:lnTo>
                  <a:pt x="303314" y="212794"/>
                </a:lnTo>
                <a:lnTo>
                  <a:pt x="535794" y="69242"/>
                </a:lnTo>
                <a:lnTo>
                  <a:pt x="698144" y="223973"/>
                </a:lnTo>
                <a:lnTo>
                  <a:pt x="696512" y="224981"/>
                </a:lnTo>
                <a:cubicBezTo>
                  <a:pt x="760334" y="205136"/>
                  <a:pt x="827716" y="195964"/>
                  <a:pt x="896341" y="196709"/>
                </a:cubicBezTo>
                <a:lnTo>
                  <a:pt x="889414" y="194876"/>
                </a:ln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pic>
        <p:nvPicPr>
          <p:cNvPr id="24" name="그림 2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513" y="2280949"/>
            <a:ext cx="3209524" cy="2257143"/>
          </a:xfrm>
          <a:prstGeom prst="rect">
            <a:avLst/>
          </a:prstGeom>
        </p:spPr>
      </p:pic>
      <p:sp>
        <p:nvSpPr>
          <p:cNvPr id="34" name="Rectangle 32">
            <a:extLst>
              <a:ext uri="{FF2B5EF4-FFF2-40B4-BE49-F238E27FC236}">
                <a16:creationId xmlns:a16="http://schemas.microsoft.com/office/drawing/2014/main" id="{21C19954-769C-41E6-AD89-CEC23CC21443}"/>
              </a:ext>
            </a:extLst>
          </p:cNvPr>
          <p:cNvSpPr/>
          <p:nvPr/>
        </p:nvSpPr>
        <p:spPr>
          <a:xfrm>
            <a:off x="4139968" y="5333577"/>
            <a:ext cx="120315" cy="54037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 dirty="0"/>
          </a:p>
        </p:txBody>
      </p:sp>
      <p:sp>
        <p:nvSpPr>
          <p:cNvPr id="43" name="Block Arc 83">
            <a:extLst>
              <a:ext uri="{FF2B5EF4-FFF2-40B4-BE49-F238E27FC236}">
                <a16:creationId xmlns:a16="http://schemas.microsoft.com/office/drawing/2014/main" id="{C0A3EEB7-CA91-4EAD-B3A5-5CFF5ED638DC}"/>
              </a:ext>
            </a:extLst>
          </p:cNvPr>
          <p:cNvSpPr/>
          <p:nvPr/>
        </p:nvSpPr>
        <p:spPr>
          <a:xfrm rot="5400000">
            <a:off x="3180520" y="5311289"/>
            <a:ext cx="1080000" cy="1080000"/>
          </a:xfrm>
          <a:prstGeom prst="blockArc">
            <a:avLst>
              <a:gd name="adj1" fmla="val 16247493"/>
              <a:gd name="adj2" fmla="val 21580245"/>
              <a:gd name="adj3" fmla="val 11055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>
              <a:solidFill>
                <a:schemeClr val="tx1"/>
              </a:solidFill>
            </a:endParaRPr>
          </a:p>
        </p:txBody>
      </p:sp>
      <p:sp>
        <p:nvSpPr>
          <p:cNvPr id="44" name="Rectangle 32">
            <a:extLst>
              <a:ext uri="{FF2B5EF4-FFF2-40B4-BE49-F238E27FC236}">
                <a16:creationId xmlns:a16="http://schemas.microsoft.com/office/drawing/2014/main" id="{81F1E76F-661F-47E1-9BD5-6D94AA2D79DB}"/>
              </a:ext>
            </a:extLst>
          </p:cNvPr>
          <p:cNvSpPr/>
          <p:nvPr/>
        </p:nvSpPr>
        <p:spPr>
          <a:xfrm rot="16200000">
            <a:off x="3243123" y="5835778"/>
            <a:ext cx="120315" cy="99070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 dirty="0"/>
          </a:p>
        </p:txBody>
      </p:sp>
      <p:sp>
        <p:nvSpPr>
          <p:cNvPr id="45" name="Block Arc 83">
            <a:extLst>
              <a:ext uri="{FF2B5EF4-FFF2-40B4-BE49-F238E27FC236}">
                <a16:creationId xmlns:a16="http://schemas.microsoft.com/office/drawing/2014/main" id="{51531F88-EB56-4C39-927B-D050B8DBB86A}"/>
              </a:ext>
            </a:extLst>
          </p:cNvPr>
          <p:cNvSpPr/>
          <p:nvPr/>
        </p:nvSpPr>
        <p:spPr>
          <a:xfrm rot="16200000" flipH="1">
            <a:off x="2292159" y="5311290"/>
            <a:ext cx="1080000" cy="1080000"/>
          </a:xfrm>
          <a:prstGeom prst="blockArc">
            <a:avLst>
              <a:gd name="adj1" fmla="val 16247493"/>
              <a:gd name="adj2" fmla="val 21580245"/>
              <a:gd name="adj3" fmla="val 11055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>
              <a:solidFill>
                <a:schemeClr val="tx1"/>
              </a:solidFill>
            </a:endParaRPr>
          </a:p>
        </p:txBody>
      </p:sp>
      <p:sp>
        <p:nvSpPr>
          <p:cNvPr id="46" name="Block Arc 83">
            <a:extLst>
              <a:ext uri="{FF2B5EF4-FFF2-40B4-BE49-F238E27FC236}">
                <a16:creationId xmlns:a16="http://schemas.microsoft.com/office/drawing/2014/main" id="{51531F88-EB56-4C39-927B-D050B8DBB86A}"/>
              </a:ext>
            </a:extLst>
          </p:cNvPr>
          <p:cNvSpPr/>
          <p:nvPr/>
        </p:nvSpPr>
        <p:spPr>
          <a:xfrm flipH="1">
            <a:off x="4137404" y="4806709"/>
            <a:ext cx="1080000" cy="1080000"/>
          </a:xfrm>
          <a:prstGeom prst="blockArc">
            <a:avLst>
              <a:gd name="adj1" fmla="val 16247493"/>
              <a:gd name="adj2" fmla="val 21580245"/>
              <a:gd name="adj3" fmla="val 11055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>
              <a:solidFill>
                <a:schemeClr val="tx1"/>
              </a:solidFill>
            </a:endParaRPr>
          </a:p>
        </p:txBody>
      </p:sp>
      <p:sp>
        <p:nvSpPr>
          <p:cNvPr id="75" name="자유형: 도형 116">
            <a:extLst>
              <a:ext uri="{FF2B5EF4-FFF2-40B4-BE49-F238E27FC236}">
                <a16:creationId xmlns:a16="http://schemas.microsoft.com/office/drawing/2014/main" id="{F5397A9C-4C34-4733-9749-F36CD5F1BD1D}"/>
              </a:ext>
            </a:extLst>
          </p:cNvPr>
          <p:cNvSpPr/>
          <p:nvPr/>
        </p:nvSpPr>
        <p:spPr>
          <a:xfrm>
            <a:off x="4394326" y="4076375"/>
            <a:ext cx="1254243" cy="1257203"/>
          </a:xfrm>
          <a:custGeom>
            <a:avLst/>
            <a:gdLst>
              <a:gd name="connsiteX0" fmla="*/ 1702614 w 1792010"/>
              <a:gd name="connsiteY0" fmla="*/ 878442 h 1796239"/>
              <a:gd name="connsiteX1" fmla="*/ 1710060 w 1792010"/>
              <a:gd name="connsiteY1" fmla="*/ 883022 h 1796239"/>
              <a:gd name="connsiteX2" fmla="*/ 1702614 w 1792010"/>
              <a:gd name="connsiteY2" fmla="*/ 881183 h 1796239"/>
              <a:gd name="connsiteX3" fmla="*/ 896004 w 1792010"/>
              <a:gd name="connsiteY3" fmla="*/ 384279 h 1796239"/>
              <a:gd name="connsiteX4" fmla="*/ 379479 w 1792010"/>
              <a:gd name="connsiteY4" fmla="*/ 900804 h 1796239"/>
              <a:gd name="connsiteX5" fmla="*/ 896004 w 1792010"/>
              <a:gd name="connsiteY5" fmla="*/ 1417329 h 1796239"/>
              <a:gd name="connsiteX6" fmla="*/ 1412529 w 1792010"/>
              <a:gd name="connsiteY6" fmla="*/ 900804 h 1796239"/>
              <a:gd name="connsiteX7" fmla="*/ 896004 w 1792010"/>
              <a:gd name="connsiteY7" fmla="*/ 384279 h 1796239"/>
              <a:gd name="connsiteX8" fmla="*/ 998892 w 1792010"/>
              <a:gd name="connsiteY8" fmla="*/ 0 h 1796239"/>
              <a:gd name="connsiteX9" fmla="*/ 1263685 w 1792010"/>
              <a:gd name="connsiteY9" fmla="*/ 70112 h 1796239"/>
              <a:gd name="connsiteX10" fmla="*/ 1259890 w 1792010"/>
              <a:gd name="connsiteY10" fmla="*/ 292970 h 1796239"/>
              <a:gd name="connsiteX11" fmla="*/ 1252964 w 1792010"/>
              <a:gd name="connsiteY11" fmla="*/ 291136 h 1796239"/>
              <a:gd name="connsiteX12" fmla="*/ 1403555 w 1792010"/>
              <a:gd name="connsiteY12" fmla="*/ 406648 h 1796239"/>
              <a:gd name="connsiteX13" fmla="*/ 1604328 w 1792010"/>
              <a:gd name="connsiteY13" fmla="*/ 357315 h 1796239"/>
              <a:gd name="connsiteX14" fmla="*/ 1733027 w 1792010"/>
              <a:gd name="connsiteY14" fmla="*/ 596499 h 1796239"/>
              <a:gd name="connsiteX15" fmla="*/ 1589970 w 1792010"/>
              <a:gd name="connsiteY15" fmla="*/ 723947 h 1796239"/>
              <a:gd name="connsiteX16" fmla="*/ 1613321 w 1792010"/>
              <a:gd name="connsiteY16" fmla="*/ 924788 h 1796239"/>
              <a:gd name="connsiteX17" fmla="*/ 1792010 w 1792010"/>
              <a:gd name="connsiteY17" fmla="*/ 1022811 h 1796239"/>
              <a:gd name="connsiteX18" fmla="*/ 1721058 w 1792010"/>
              <a:gd name="connsiteY18" fmla="*/ 1284473 h 1796239"/>
              <a:gd name="connsiteX19" fmla="*/ 1504230 w 1792010"/>
              <a:gd name="connsiteY19" fmla="*/ 1280870 h 1796239"/>
              <a:gd name="connsiteX20" fmla="*/ 1406384 w 1792010"/>
              <a:gd name="connsiteY20" fmla="*/ 1403402 h 1796239"/>
              <a:gd name="connsiteX21" fmla="*/ 1477592 w 1792010"/>
              <a:gd name="connsiteY21" fmla="*/ 1587057 h 1796239"/>
              <a:gd name="connsiteX22" fmla="*/ 1253035 w 1792010"/>
              <a:gd name="connsiteY22" fmla="*/ 1742435 h 1796239"/>
              <a:gd name="connsiteX23" fmla="*/ 1163834 w 1792010"/>
              <a:gd name="connsiteY23" fmla="*/ 1665910 h 1796239"/>
              <a:gd name="connsiteX24" fmla="*/ 1163667 w 1792010"/>
              <a:gd name="connsiteY24" fmla="*/ 1666097 h 1796239"/>
              <a:gd name="connsiteX25" fmla="*/ 1144343 w 1792010"/>
              <a:gd name="connsiteY25" fmla="*/ 1649188 h 1796239"/>
              <a:gd name="connsiteX26" fmla="*/ 1082710 w 1792010"/>
              <a:gd name="connsiteY26" fmla="*/ 1596313 h 1796239"/>
              <a:gd name="connsiteX27" fmla="*/ 1083384 w 1792010"/>
              <a:gd name="connsiteY27" fmla="*/ 1595846 h 1796239"/>
              <a:gd name="connsiteX28" fmla="*/ 1076108 w 1792010"/>
              <a:gd name="connsiteY28" fmla="*/ 1589478 h 1796239"/>
              <a:gd name="connsiteX29" fmla="*/ 898869 w 1792010"/>
              <a:gd name="connsiteY29" fmla="*/ 1612479 h 1796239"/>
              <a:gd name="connsiteX30" fmla="*/ 795635 w 1792010"/>
              <a:gd name="connsiteY30" fmla="*/ 1796239 h 1796239"/>
              <a:gd name="connsiteX31" fmla="*/ 530840 w 1792010"/>
              <a:gd name="connsiteY31" fmla="*/ 1726127 h 1796239"/>
              <a:gd name="connsiteX32" fmla="*/ 534419 w 1792010"/>
              <a:gd name="connsiteY32" fmla="*/ 1515981 h 1796239"/>
              <a:gd name="connsiteX33" fmla="*/ 384791 w 1792010"/>
              <a:gd name="connsiteY33" fmla="*/ 1400008 h 1796239"/>
              <a:gd name="connsiteX34" fmla="*/ 388223 w 1792010"/>
              <a:gd name="connsiteY34" fmla="*/ 1407281 h 1796239"/>
              <a:gd name="connsiteX35" fmla="*/ 166784 w 1792010"/>
              <a:gd name="connsiteY35" fmla="*/ 1449671 h 1796239"/>
              <a:gd name="connsiteX36" fmla="*/ 50929 w 1792010"/>
              <a:gd name="connsiteY36" fmla="*/ 1204159 h 1796239"/>
              <a:gd name="connsiteX37" fmla="*/ 200689 w 1792010"/>
              <a:gd name="connsiteY37" fmla="*/ 1084166 h 1796239"/>
              <a:gd name="connsiteX38" fmla="*/ 176341 w 1792010"/>
              <a:gd name="connsiteY38" fmla="*/ 904529 h 1796239"/>
              <a:gd name="connsiteX39" fmla="*/ 0 w 1792010"/>
              <a:gd name="connsiteY39" fmla="*/ 807794 h 1796239"/>
              <a:gd name="connsiteX40" fmla="*/ 70951 w 1792010"/>
              <a:gd name="connsiteY40" fmla="*/ 546132 h 1796239"/>
              <a:gd name="connsiteX41" fmla="*/ 273028 w 1792010"/>
              <a:gd name="connsiteY41" fmla="*/ 549491 h 1796239"/>
              <a:gd name="connsiteX42" fmla="*/ 370996 w 1792010"/>
              <a:gd name="connsiteY42" fmla="*/ 419078 h 1796239"/>
              <a:gd name="connsiteX43" fmla="*/ 303314 w 1792010"/>
              <a:gd name="connsiteY43" fmla="*/ 212794 h 1796239"/>
              <a:gd name="connsiteX44" fmla="*/ 535794 w 1792010"/>
              <a:gd name="connsiteY44" fmla="*/ 69242 h 1796239"/>
              <a:gd name="connsiteX45" fmla="*/ 698144 w 1792010"/>
              <a:gd name="connsiteY45" fmla="*/ 223973 h 1796239"/>
              <a:gd name="connsiteX46" fmla="*/ 696512 w 1792010"/>
              <a:gd name="connsiteY46" fmla="*/ 224981 h 1796239"/>
              <a:gd name="connsiteX47" fmla="*/ 896341 w 1792010"/>
              <a:gd name="connsiteY47" fmla="*/ 196709 h 1796239"/>
              <a:gd name="connsiteX48" fmla="*/ 889414 w 1792010"/>
              <a:gd name="connsiteY48" fmla="*/ 194876 h 1796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1792010" h="1796239">
                <a:moveTo>
                  <a:pt x="1702614" y="878442"/>
                </a:moveTo>
                <a:lnTo>
                  <a:pt x="1710060" y="883022"/>
                </a:lnTo>
                <a:lnTo>
                  <a:pt x="1702614" y="881183"/>
                </a:lnTo>
                <a:close/>
                <a:moveTo>
                  <a:pt x="896004" y="384279"/>
                </a:moveTo>
                <a:cubicBezTo>
                  <a:pt x="610735" y="384279"/>
                  <a:pt x="379479" y="615535"/>
                  <a:pt x="379479" y="900804"/>
                </a:cubicBezTo>
                <a:cubicBezTo>
                  <a:pt x="379479" y="1186073"/>
                  <a:pt x="610735" y="1417329"/>
                  <a:pt x="896004" y="1417329"/>
                </a:cubicBezTo>
                <a:cubicBezTo>
                  <a:pt x="1181273" y="1417329"/>
                  <a:pt x="1412529" y="1186073"/>
                  <a:pt x="1412529" y="900804"/>
                </a:cubicBezTo>
                <a:cubicBezTo>
                  <a:pt x="1412529" y="615535"/>
                  <a:pt x="1181273" y="384279"/>
                  <a:pt x="896004" y="384279"/>
                </a:cubicBezTo>
                <a:close/>
                <a:moveTo>
                  <a:pt x="998892" y="0"/>
                </a:moveTo>
                <a:lnTo>
                  <a:pt x="1263685" y="70112"/>
                </a:lnTo>
                <a:lnTo>
                  <a:pt x="1259890" y="292970"/>
                </a:lnTo>
                <a:lnTo>
                  <a:pt x="1252964" y="291136"/>
                </a:lnTo>
                <a:cubicBezTo>
                  <a:pt x="1309401" y="322522"/>
                  <a:pt x="1360410" y="361009"/>
                  <a:pt x="1403555" y="406648"/>
                </a:cubicBezTo>
                <a:lnTo>
                  <a:pt x="1604328" y="357315"/>
                </a:lnTo>
                <a:lnTo>
                  <a:pt x="1733027" y="596499"/>
                </a:lnTo>
                <a:lnTo>
                  <a:pt x="1589970" y="723947"/>
                </a:lnTo>
                <a:cubicBezTo>
                  <a:pt x="1607903" y="788494"/>
                  <a:pt x="1616355" y="856084"/>
                  <a:pt x="1613321" y="924788"/>
                </a:cubicBezTo>
                <a:lnTo>
                  <a:pt x="1792010" y="1022811"/>
                </a:lnTo>
                <a:lnTo>
                  <a:pt x="1721058" y="1284473"/>
                </a:lnTo>
                <a:lnTo>
                  <a:pt x="1504230" y="1280870"/>
                </a:lnTo>
                <a:cubicBezTo>
                  <a:pt x="1476815" y="1326134"/>
                  <a:pt x="1443601" y="1366958"/>
                  <a:pt x="1406384" y="1403402"/>
                </a:cubicBezTo>
                <a:lnTo>
                  <a:pt x="1477592" y="1587057"/>
                </a:lnTo>
                <a:lnTo>
                  <a:pt x="1253035" y="1742435"/>
                </a:lnTo>
                <a:lnTo>
                  <a:pt x="1163834" y="1665910"/>
                </a:lnTo>
                <a:lnTo>
                  <a:pt x="1163667" y="1666097"/>
                </a:lnTo>
                <a:lnTo>
                  <a:pt x="1144343" y="1649188"/>
                </a:lnTo>
                <a:lnTo>
                  <a:pt x="1082710" y="1596313"/>
                </a:lnTo>
                <a:lnTo>
                  <a:pt x="1083384" y="1595846"/>
                </a:lnTo>
                <a:lnTo>
                  <a:pt x="1076108" y="1589478"/>
                </a:lnTo>
                <a:cubicBezTo>
                  <a:pt x="1019150" y="1605403"/>
                  <a:pt x="959511" y="1612813"/>
                  <a:pt x="898869" y="1612479"/>
                </a:cubicBezTo>
                <a:lnTo>
                  <a:pt x="795635" y="1796239"/>
                </a:lnTo>
                <a:lnTo>
                  <a:pt x="530840" y="1726127"/>
                </a:lnTo>
                <a:lnTo>
                  <a:pt x="534419" y="1515981"/>
                </a:lnTo>
                <a:cubicBezTo>
                  <a:pt x="478307" y="1484379"/>
                  <a:pt x="427627" y="1445732"/>
                  <a:pt x="384791" y="1400008"/>
                </a:cubicBezTo>
                <a:lnTo>
                  <a:pt x="388223" y="1407281"/>
                </a:lnTo>
                <a:lnTo>
                  <a:pt x="166784" y="1449671"/>
                </a:lnTo>
                <a:lnTo>
                  <a:pt x="50929" y="1204159"/>
                </a:lnTo>
                <a:lnTo>
                  <a:pt x="200689" y="1084166"/>
                </a:lnTo>
                <a:cubicBezTo>
                  <a:pt x="184704" y="1026270"/>
                  <a:pt x="176353" y="965934"/>
                  <a:pt x="176341" y="904529"/>
                </a:cubicBezTo>
                <a:lnTo>
                  <a:pt x="0" y="807794"/>
                </a:lnTo>
                <a:lnTo>
                  <a:pt x="70951" y="546132"/>
                </a:lnTo>
                <a:lnTo>
                  <a:pt x="273028" y="549491"/>
                </a:lnTo>
                <a:cubicBezTo>
                  <a:pt x="300443" y="501683"/>
                  <a:pt x="333547" y="458094"/>
                  <a:pt x="370996" y="419078"/>
                </a:cubicBezTo>
                <a:lnTo>
                  <a:pt x="303314" y="212794"/>
                </a:lnTo>
                <a:lnTo>
                  <a:pt x="535794" y="69242"/>
                </a:lnTo>
                <a:lnTo>
                  <a:pt x="698144" y="223973"/>
                </a:lnTo>
                <a:lnTo>
                  <a:pt x="696512" y="224981"/>
                </a:lnTo>
                <a:cubicBezTo>
                  <a:pt x="760334" y="205136"/>
                  <a:pt x="827716" y="195964"/>
                  <a:pt x="896341" y="196709"/>
                </a:cubicBezTo>
                <a:lnTo>
                  <a:pt x="889414" y="194876"/>
                </a:ln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8116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Rectangle 4">
            <a:extLst>
              <a:ext uri="{FF2B5EF4-FFF2-40B4-BE49-F238E27FC236}">
                <a16:creationId xmlns:a16="http://schemas.microsoft.com/office/drawing/2014/main" id="{C485DC45-C315-40DA-83D2-1CC4A8F53D57}"/>
              </a:ext>
            </a:extLst>
          </p:cNvPr>
          <p:cNvSpPr/>
          <p:nvPr/>
        </p:nvSpPr>
        <p:spPr>
          <a:xfrm>
            <a:off x="0" y="0"/>
            <a:ext cx="12192796" cy="6885384"/>
          </a:xfrm>
          <a:prstGeom prst="rect">
            <a:avLst/>
          </a:prstGeom>
          <a:solidFill>
            <a:srgbClr val="7171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44" name="직사각형 43"/>
          <p:cNvSpPr/>
          <p:nvPr/>
        </p:nvSpPr>
        <p:spPr>
          <a:xfrm>
            <a:off x="0" y="2473196"/>
            <a:ext cx="12192000" cy="1938992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ko-KR" altLang="en-US" sz="60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rPr>
              <a:t>차량 조립 순서</a:t>
            </a:r>
            <a:endParaRPr lang="en-US" altLang="ko-KR" sz="6000" dirty="0">
              <a:latin typeface="배달의민족 주아" panose="02020603020101020101" pitchFamily="18" charset="-127"/>
              <a:ea typeface="배달의민족 주아" panose="02020603020101020101" pitchFamily="18" charset="-127"/>
              <a:cs typeface="Arial" pitchFamily="34" charset="0"/>
            </a:endParaRPr>
          </a:p>
          <a:p>
            <a:pPr algn="ctr"/>
            <a:r>
              <a:rPr lang="ko-KR" altLang="en-US" sz="60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rPr>
              <a:t>이동 메커니즘</a:t>
            </a:r>
            <a:endParaRPr lang="en-US" altLang="ko-KR" sz="6000" dirty="0">
              <a:latin typeface="배달의민족 주아" panose="02020603020101020101" pitchFamily="18" charset="-127"/>
              <a:ea typeface="배달의민족 주아" panose="02020603020101020101" pitchFamily="18" charset="-127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2708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4">
            <a:extLst>
              <a:ext uri="{FF2B5EF4-FFF2-40B4-BE49-F238E27FC236}">
                <a16:creationId xmlns:a16="http://schemas.microsoft.com/office/drawing/2014/main" id="{C485DC45-C315-40DA-83D2-1CC4A8F53D57}"/>
              </a:ext>
            </a:extLst>
          </p:cNvPr>
          <p:cNvSpPr/>
          <p:nvPr/>
        </p:nvSpPr>
        <p:spPr>
          <a:xfrm>
            <a:off x="0" y="0"/>
            <a:ext cx="12192796" cy="6885384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</a:schemeClr>
              </a:gs>
              <a:gs pos="50000">
                <a:schemeClr val="tx1">
                  <a:lumMod val="65000"/>
                  <a:lumOff val="35000"/>
                </a:schemeClr>
              </a:gs>
              <a:gs pos="100000">
                <a:schemeClr val="tx1">
                  <a:lumMod val="65000"/>
                  <a:lumOff val="35000"/>
                  <a:tint val="23500"/>
                  <a:satMod val="16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678697" y="1119507"/>
            <a:ext cx="8526923" cy="4796394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71ABBE6B-B745-4944-B845-46A8BF181CF8}"/>
              </a:ext>
            </a:extLst>
          </p:cNvPr>
          <p:cNvSpPr/>
          <p:nvPr/>
        </p:nvSpPr>
        <p:spPr>
          <a:xfrm>
            <a:off x="611103" y="430957"/>
            <a:ext cx="3166251" cy="754053"/>
          </a:xfrm>
          <a:prstGeom prst="rect">
            <a:avLst/>
          </a:prstGeom>
        </p:spPr>
        <p:txBody>
          <a:bodyPr wrap="none" lIns="91440" tIns="45720" rIns="91440" bIns="45720" anchor="t">
            <a:spAutoFit/>
          </a:bodyPr>
          <a:lstStyle/>
          <a:p>
            <a:r>
              <a:rPr lang="ko-KR" altLang="en-US" sz="4300" b="1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/>
              </a:rPr>
              <a:t>차량 조립 순서</a:t>
            </a:r>
            <a:endParaRPr lang="ko-KR" altLang="en-US" sz="4300" dirty="0">
              <a:latin typeface="배달의민족 주아" panose="02020603020101020101" pitchFamily="18" charset="-127"/>
              <a:ea typeface="배달의민족 주아" panose="02020603020101020101" pitchFamily="18" charset="-127"/>
              <a:cs typeface="Arial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7B508A6-109E-420B-92B2-9D42D1AEEB99}"/>
              </a:ext>
            </a:extLst>
          </p:cNvPr>
          <p:cNvGrpSpPr/>
          <p:nvPr/>
        </p:nvGrpSpPr>
        <p:grpSpPr>
          <a:xfrm>
            <a:off x="7739424" y="1760829"/>
            <a:ext cx="3427581" cy="1444534"/>
            <a:chOff x="7739424" y="1760829"/>
            <a:chExt cx="3427581" cy="1444534"/>
          </a:xfrm>
        </p:grpSpPr>
        <p:sp>
          <p:nvSpPr>
            <p:cNvPr id="28" name="L-Shape 27">
              <a:extLst>
                <a:ext uri="{FF2B5EF4-FFF2-40B4-BE49-F238E27FC236}">
                  <a16:creationId xmlns:a16="http://schemas.microsoft.com/office/drawing/2014/main" id="{580BD22C-3030-405B-A06A-B7714CE91768}"/>
                </a:ext>
              </a:extLst>
            </p:cNvPr>
            <p:cNvSpPr/>
            <p:nvPr/>
          </p:nvSpPr>
          <p:spPr>
            <a:xfrm rot="911312">
              <a:off x="7830105" y="2829520"/>
              <a:ext cx="375843" cy="375843"/>
            </a:xfrm>
            <a:prstGeom prst="corner">
              <a:avLst>
                <a:gd name="adj1" fmla="val 20835"/>
                <a:gd name="adj2" fmla="val 24335"/>
              </a:avLst>
            </a:prstGeom>
            <a:solidFill>
              <a:srgbClr val="002B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17" name="Rectangle 32">
              <a:extLst>
                <a:ext uri="{FF2B5EF4-FFF2-40B4-BE49-F238E27FC236}">
                  <a16:creationId xmlns:a16="http://schemas.microsoft.com/office/drawing/2014/main" id="{B705446A-2ABC-4CEB-83E8-8C7D9DC566A3}"/>
                </a:ext>
              </a:extLst>
            </p:cNvPr>
            <p:cNvSpPr/>
            <p:nvPr/>
          </p:nvSpPr>
          <p:spPr>
            <a:xfrm rot="14400000">
              <a:off x="8530456" y="1835214"/>
              <a:ext cx="122002" cy="1704066"/>
            </a:xfrm>
            <a:prstGeom prst="rect">
              <a:avLst/>
            </a:prstGeom>
            <a:solidFill>
              <a:srgbClr val="002B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4EF827D-DD97-4772-A140-4ADD6D7D79B4}"/>
                </a:ext>
              </a:extLst>
            </p:cNvPr>
            <p:cNvSpPr txBox="1"/>
            <p:nvPr/>
          </p:nvSpPr>
          <p:spPr>
            <a:xfrm>
              <a:off x="7785593" y="1760829"/>
              <a:ext cx="3381412" cy="707886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r"/>
              <a:r>
                <a:rPr lang="ko-KR" altLang="en-US" sz="2300" spc="40" dirty="0">
                  <a:solidFill>
                    <a:schemeClr val="bg2">
                      <a:lumMod val="10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/>
                </a:rPr>
                <a:t>본체에 </a:t>
              </a:r>
              <a:r>
                <a:rPr lang="ko-KR" altLang="en-US" sz="2300" spc="40" dirty="0" err="1">
                  <a:solidFill>
                    <a:schemeClr val="bg2">
                      <a:lumMod val="10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/>
                </a:rPr>
                <a:t>메카넘</a:t>
              </a:r>
              <a:r>
                <a:rPr lang="ko-KR" altLang="en-US" sz="2300" spc="40" dirty="0">
                  <a:solidFill>
                    <a:schemeClr val="bg2">
                      <a:lumMod val="10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/>
                </a:rPr>
                <a:t> 휠 연결</a:t>
              </a:r>
              <a:endParaRPr lang="ko-KR" altLang="en-US" sz="2300" spc="40" dirty="0">
                <a:solidFill>
                  <a:schemeClr val="bg2">
                    <a:lumMod val="1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endParaRPr>
            </a:p>
            <a:p>
              <a:pPr algn="r"/>
              <a:endParaRPr lang="en-US" altLang="ko-KR" sz="1700" spc="4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endParaRP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8562581D-EF2D-493F-8AEE-DE7F65FB330E}"/>
              </a:ext>
            </a:extLst>
          </p:cNvPr>
          <p:cNvGrpSpPr/>
          <p:nvPr/>
        </p:nvGrpSpPr>
        <p:grpSpPr>
          <a:xfrm>
            <a:off x="-198088" y="2020968"/>
            <a:ext cx="4560839" cy="837406"/>
            <a:chOff x="-198088" y="2020968"/>
            <a:chExt cx="4560839" cy="837406"/>
          </a:xfrm>
        </p:grpSpPr>
        <p:sp>
          <p:nvSpPr>
            <p:cNvPr id="38" name="L-Shape 27">
              <a:extLst>
                <a:ext uri="{FF2B5EF4-FFF2-40B4-BE49-F238E27FC236}">
                  <a16:creationId xmlns:a16="http://schemas.microsoft.com/office/drawing/2014/main" id="{580BD22C-3030-405B-A06A-B7714CE91768}"/>
                </a:ext>
              </a:extLst>
            </p:cNvPr>
            <p:cNvSpPr/>
            <p:nvPr/>
          </p:nvSpPr>
          <p:spPr>
            <a:xfrm rot="13141707">
              <a:off x="3986908" y="2020968"/>
              <a:ext cx="375843" cy="375843"/>
            </a:xfrm>
            <a:prstGeom prst="corner">
              <a:avLst>
                <a:gd name="adj1" fmla="val 20835"/>
                <a:gd name="adj2" fmla="val 24335"/>
              </a:avLst>
            </a:prstGeom>
            <a:solidFill>
              <a:srgbClr val="002B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5" name="Rectangle 32">
              <a:extLst>
                <a:ext uri="{FF2B5EF4-FFF2-40B4-BE49-F238E27FC236}">
                  <a16:creationId xmlns:a16="http://schemas.microsoft.com/office/drawing/2014/main" id="{64732B3B-45E7-4DEE-AA78-B5620BC9EF51}"/>
                </a:ext>
              </a:extLst>
            </p:cNvPr>
            <p:cNvSpPr/>
            <p:nvPr/>
          </p:nvSpPr>
          <p:spPr>
            <a:xfrm rot="15960000">
              <a:off x="3439522" y="1384942"/>
              <a:ext cx="122002" cy="1704066"/>
            </a:xfrm>
            <a:prstGeom prst="rect">
              <a:avLst/>
            </a:prstGeom>
            <a:solidFill>
              <a:srgbClr val="002B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60A1CC6-39F6-4BC7-B276-D57C05732C3F}"/>
                </a:ext>
              </a:extLst>
            </p:cNvPr>
            <p:cNvSpPr txBox="1"/>
            <p:nvPr/>
          </p:nvSpPr>
          <p:spPr>
            <a:xfrm>
              <a:off x="-198088" y="2150488"/>
              <a:ext cx="2896503" cy="707886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r"/>
              <a:r>
                <a:rPr lang="ko-KR" altLang="en-US" sz="2300" spc="40" dirty="0" err="1">
                  <a:solidFill>
                    <a:schemeClr val="bg2">
                      <a:lumMod val="10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/>
                </a:rPr>
                <a:t>라즈베리파이</a:t>
              </a:r>
              <a:r>
                <a:rPr lang="ko-KR" altLang="en-US" sz="2300" spc="40" dirty="0">
                  <a:solidFill>
                    <a:schemeClr val="bg2">
                      <a:lumMod val="10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/>
                </a:rPr>
                <a:t> 연결</a:t>
              </a:r>
              <a:endParaRPr lang="ko-KR" altLang="en-US" sz="2300" spc="40" dirty="0">
                <a:solidFill>
                  <a:schemeClr val="bg2">
                    <a:lumMod val="1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endParaRPr>
            </a:p>
            <a:p>
              <a:pPr algn="r"/>
              <a:endParaRPr lang="en-US" altLang="ko-KR" sz="1700" spc="4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81265F2D-2E26-4414-B9D5-F57AB1E49ECD}"/>
              </a:ext>
            </a:extLst>
          </p:cNvPr>
          <p:cNvGrpSpPr/>
          <p:nvPr/>
        </p:nvGrpSpPr>
        <p:grpSpPr>
          <a:xfrm>
            <a:off x="776926" y="3998881"/>
            <a:ext cx="4588743" cy="1505711"/>
            <a:chOff x="776926" y="3998881"/>
            <a:chExt cx="4588743" cy="1505711"/>
          </a:xfrm>
        </p:grpSpPr>
        <p:sp>
          <p:nvSpPr>
            <p:cNvPr id="36" name="L-Shape 27">
              <a:extLst>
                <a:ext uri="{FF2B5EF4-FFF2-40B4-BE49-F238E27FC236}">
                  <a16:creationId xmlns:a16="http://schemas.microsoft.com/office/drawing/2014/main" id="{580BD22C-3030-405B-A06A-B7714CE91768}"/>
                </a:ext>
              </a:extLst>
            </p:cNvPr>
            <p:cNvSpPr/>
            <p:nvPr/>
          </p:nvSpPr>
          <p:spPr>
            <a:xfrm rot="11574417">
              <a:off x="4934735" y="3998881"/>
              <a:ext cx="375843" cy="375843"/>
            </a:xfrm>
            <a:prstGeom prst="corner">
              <a:avLst>
                <a:gd name="adj1" fmla="val 20835"/>
                <a:gd name="adj2" fmla="val 24335"/>
              </a:avLst>
            </a:prstGeom>
            <a:solidFill>
              <a:srgbClr val="002B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15" name="Rectangle 32">
              <a:extLst>
                <a:ext uri="{FF2B5EF4-FFF2-40B4-BE49-F238E27FC236}">
                  <a16:creationId xmlns:a16="http://schemas.microsoft.com/office/drawing/2014/main" id="{4DCEF6B1-26AB-475F-B735-CD22DC0A6E08}"/>
                </a:ext>
              </a:extLst>
            </p:cNvPr>
            <p:cNvSpPr/>
            <p:nvPr/>
          </p:nvSpPr>
          <p:spPr>
            <a:xfrm rot="14820000">
              <a:off x="4452635" y="3558373"/>
              <a:ext cx="122002" cy="1704066"/>
            </a:xfrm>
            <a:prstGeom prst="rect">
              <a:avLst/>
            </a:prstGeom>
            <a:solidFill>
              <a:srgbClr val="002B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300F0AC-9ED5-4BED-9441-2B22810EF598}"/>
                </a:ext>
              </a:extLst>
            </p:cNvPr>
            <p:cNvSpPr txBox="1"/>
            <p:nvPr/>
          </p:nvSpPr>
          <p:spPr>
            <a:xfrm>
              <a:off x="776926" y="4796706"/>
              <a:ext cx="3043707" cy="707886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r"/>
              <a:r>
                <a:rPr lang="en-US" altLang="ko-KR" sz="2300" spc="40" dirty="0" err="1">
                  <a:solidFill>
                    <a:schemeClr val="bg2">
                      <a:lumMod val="10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/>
                </a:rPr>
                <a:t>모터</a:t>
              </a:r>
              <a:r>
                <a:rPr lang="en-US" altLang="ko-KR" sz="2300" spc="40" dirty="0">
                  <a:solidFill>
                    <a:schemeClr val="bg2">
                      <a:lumMod val="10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/>
                </a:rPr>
                <a:t> </a:t>
              </a:r>
              <a:r>
                <a:rPr lang="en-US" altLang="ko-KR" sz="2300" spc="40" dirty="0" err="1">
                  <a:solidFill>
                    <a:schemeClr val="bg2">
                      <a:lumMod val="10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/>
                </a:rPr>
                <a:t>드라이버</a:t>
              </a:r>
              <a:r>
                <a:rPr lang="en-US" altLang="ko-KR" sz="2300" spc="40" dirty="0">
                  <a:solidFill>
                    <a:schemeClr val="bg2">
                      <a:lumMod val="10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/>
                </a:rPr>
                <a:t> </a:t>
              </a:r>
              <a:r>
                <a:rPr lang="en-US" altLang="ko-KR" sz="2300" spc="40" dirty="0" err="1">
                  <a:solidFill>
                    <a:schemeClr val="bg2">
                      <a:lumMod val="10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/>
                </a:rPr>
                <a:t>연결</a:t>
              </a:r>
              <a:endParaRPr lang="ko-KR" altLang="en-US" sz="2300" spc="40" dirty="0">
                <a:solidFill>
                  <a:schemeClr val="bg2">
                    <a:lumMod val="1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endParaRPr>
            </a:p>
            <a:p>
              <a:pPr algn="r"/>
              <a:endParaRPr lang="en-US" altLang="ko-KR" sz="1700" spc="4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endParaRP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858A68B5-CED9-4D06-B3B4-12E536D0E2B1}"/>
              </a:ext>
            </a:extLst>
          </p:cNvPr>
          <p:cNvGrpSpPr/>
          <p:nvPr/>
        </p:nvGrpSpPr>
        <p:grpSpPr>
          <a:xfrm>
            <a:off x="7203172" y="4359942"/>
            <a:ext cx="2995748" cy="1981118"/>
            <a:chOff x="7203172" y="4359942"/>
            <a:chExt cx="2995748" cy="1981118"/>
          </a:xfrm>
        </p:grpSpPr>
        <p:sp>
          <p:nvSpPr>
            <p:cNvPr id="39" name="L-Shape 27">
              <a:extLst>
                <a:ext uri="{FF2B5EF4-FFF2-40B4-BE49-F238E27FC236}">
                  <a16:creationId xmlns:a16="http://schemas.microsoft.com/office/drawing/2014/main" id="{580BD22C-3030-405B-A06A-B7714CE91768}"/>
                </a:ext>
              </a:extLst>
            </p:cNvPr>
            <p:cNvSpPr/>
            <p:nvPr/>
          </p:nvSpPr>
          <p:spPr>
            <a:xfrm rot="5400000">
              <a:off x="7362227" y="4359942"/>
              <a:ext cx="375843" cy="375843"/>
            </a:xfrm>
            <a:prstGeom prst="corner">
              <a:avLst>
                <a:gd name="adj1" fmla="val 20835"/>
                <a:gd name="adj2" fmla="val 24335"/>
              </a:avLst>
            </a:prstGeom>
            <a:solidFill>
              <a:srgbClr val="002B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18" name="Rectangle 32">
              <a:extLst>
                <a:ext uri="{FF2B5EF4-FFF2-40B4-BE49-F238E27FC236}">
                  <a16:creationId xmlns:a16="http://schemas.microsoft.com/office/drawing/2014/main" id="{6069417C-645D-41B3-99A2-924926F0E7F0}"/>
                </a:ext>
              </a:extLst>
            </p:cNvPr>
            <p:cNvSpPr/>
            <p:nvPr/>
          </p:nvSpPr>
          <p:spPr>
            <a:xfrm rot="18600000">
              <a:off x="7994204" y="4103896"/>
              <a:ext cx="122002" cy="1704066"/>
            </a:xfrm>
            <a:prstGeom prst="rect">
              <a:avLst/>
            </a:prstGeom>
            <a:solidFill>
              <a:srgbClr val="002B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CC7427D-7B5B-424B-9FE1-ECA5C59AF77D}"/>
                </a:ext>
              </a:extLst>
            </p:cNvPr>
            <p:cNvSpPr txBox="1"/>
            <p:nvPr/>
          </p:nvSpPr>
          <p:spPr>
            <a:xfrm>
              <a:off x="7605485" y="5633174"/>
              <a:ext cx="2593435" cy="707886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r"/>
              <a:r>
                <a:rPr lang="ko-KR" altLang="en-US" sz="2300" spc="40" dirty="0">
                  <a:solidFill>
                    <a:schemeClr val="bg2">
                      <a:lumMod val="10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/>
                </a:rPr>
                <a:t>초음파 센서 연결</a:t>
              </a:r>
              <a:endParaRPr lang="ko-KR" altLang="en-US" sz="2300" spc="40" dirty="0">
                <a:solidFill>
                  <a:schemeClr val="bg2">
                    <a:lumMod val="1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endParaRPr>
            </a:p>
            <a:p>
              <a:pPr algn="r"/>
              <a:endParaRPr lang="en-US" altLang="ko-KR" sz="1700" spc="4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B983D520-75FA-4DB7-8E9E-EAB144073066}"/>
              </a:ext>
            </a:extLst>
          </p:cNvPr>
          <p:cNvGrpSpPr/>
          <p:nvPr/>
        </p:nvGrpSpPr>
        <p:grpSpPr>
          <a:xfrm>
            <a:off x="6597567" y="875870"/>
            <a:ext cx="4186708" cy="1059499"/>
            <a:chOff x="6597567" y="875870"/>
            <a:chExt cx="4186708" cy="1059499"/>
          </a:xfrm>
        </p:grpSpPr>
        <p:sp>
          <p:nvSpPr>
            <p:cNvPr id="37" name="L-Shape 27">
              <a:extLst>
                <a:ext uri="{FF2B5EF4-FFF2-40B4-BE49-F238E27FC236}">
                  <a16:creationId xmlns:a16="http://schemas.microsoft.com/office/drawing/2014/main" id="{580BD22C-3030-405B-A06A-B7714CE91768}"/>
                </a:ext>
              </a:extLst>
            </p:cNvPr>
            <p:cNvSpPr/>
            <p:nvPr/>
          </p:nvSpPr>
          <p:spPr>
            <a:xfrm rot="1646062">
              <a:off x="6736409" y="1559526"/>
              <a:ext cx="375843" cy="375843"/>
            </a:xfrm>
            <a:prstGeom prst="corner">
              <a:avLst>
                <a:gd name="adj1" fmla="val 20835"/>
                <a:gd name="adj2" fmla="val 24335"/>
              </a:avLst>
            </a:prstGeom>
            <a:solidFill>
              <a:srgbClr val="002B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16" name="Rectangle 32">
              <a:extLst>
                <a:ext uri="{FF2B5EF4-FFF2-40B4-BE49-F238E27FC236}">
                  <a16:creationId xmlns:a16="http://schemas.microsoft.com/office/drawing/2014/main" id="{38C3D677-63FB-408D-A839-E56FFC977CDE}"/>
                </a:ext>
              </a:extLst>
            </p:cNvPr>
            <p:cNvSpPr/>
            <p:nvPr/>
          </p:nvSpPr>
          <p:spPr>
            <a:xfrm rot="15420000">
              <a:off x="7543931" y="735509"/>
              <a:ext cx="122002" cy="1704066"/>
            </a:xfrm>
            <a:prstGeom prst="rect">
              <a:avLst/>
            </a:prstGeom>
            <a:solidFill>
              <a:srgbClr val="002B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D1ADD03-C670-4991-9BB0-52443CDB89E9}"/>
                </a:ext>
              </a:extLst>
            </p:cNvPr>
            <p:cNvSpPr txBox="1"/>
            <p:nvPr/>
          </p:nvSpPr>
          <p:spPr>
            <a:xfrm>
              <a:off x="6597567" y="875870"/>
              <a:ext cx="4186708" cy="446276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r"/>
              <a:r>
                <a:rPr lang="en-US" altLang="ko-KR" sz="2300" spc="40" dirty="0" err="1">
                  <a:solidFill>
                    <a:schemeClr val="bg2">
                      <a:lumMod val="10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/>
                </a:rPr>
                <a:t>브레드보드에</a:t>
              </a:r>
              <a:r>
                <a:rPr lang="en-US" altLang="ko-KR" sz="2300" spc="40" dirty="0">
                  <a:solidFill>
                    <a:schemeClr val="bg2">
                      <a:lumMod val="10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/>
                </a:rPr>
                <a:t> </a:t>
              </a:r>
              <a:r>
                <a:rPr lang="en-US" altLang="ko-KR" sz="2300" spc="40" dirty="0" err="1">
                  <a:solidFill>
                    <a:schemeClr val="bg2">
                      <a:lumMod val="10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/>
                </a:rPr>
                <a:t>모든</a:t>
              </a:r>
              <a:r>
                <a:rPr lang="en-US" altLang="ko-KR" sz="2300" spc="40" dirty="0">
                  <a:solidFill>
                    <a:schemeClr val="bg2">
                      <a:lumMod val="10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/>
                </a:rPr>
                <a:t> </a:t>
              </a:r>
              <a:r>
                <a:rPr lang="en-US" altLang="ko-KR" sz="2300" spc="40" dirty="0" err="1">
                  <a:solidFill>
                    <a:schemeClr val="bg2">
                      <a:lumMod val="10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/>
                </a:rPr>
                <a:t>회선</a:t>
              </a:r>
              <a:r>
                <a:rPr lang="en-US" altLang="ko-KR" sz="2300" spc="40" dirty="0">
                  <a:solidFill>
                    <a:schemeClr val="bg2">
                      <a:lumMod val="10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/>
                </a:rPr>
                <a:t> </a:t>
              </a:r>
              <a:r>
                <a:rPr lang="en-US" altLang="ko-KR" sz="2300" spc="40" dirty="0" err="1">
                  <a:solidFill>
                    <a:schemeClr val="bg2">
                      <a:lumMod val="10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/>
                </a:rPr>
                <a:t>연결</a:t>
              </a:r>
              <a:endParaRPr lang="en-US" altLang="ko-KR" sz="2300" spc="40" dirty="0">
                <a:solidFill>
                  <a:schemeClr val="bg2">
                    <a:lumMod val="1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44828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그림 4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2675" y="0"/>
            <a:ext cx="7179325" cy="686469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A56CDD8B-0A2A-4AF7-9B91-D041A2F956F6}"/>
              </a:ext>
            </a:extLst>
          </p:cNvPr>
          <p:cNvSpPr/>
          <p:nvPr/>
        </p:nvSpPr>
        <p:spPr>
          <a:xfrm>
            <a:off x="1674566" y="4865516"/>
            <a:ext cx="2340000" cy="1281600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29" name="Group 63">
            <a:extLst>
              <a:ext uri="{FF2B5EF4-FFF2-40B4-BE49-F238E27FC236}">
                <a16:creationId xmlns:a16="http://schemas.microsoft.com/office/drawing/2014/main" id="{E700BC82-120C-429A-AAF3-2D565C737726}"/>
              </a:ext>
            </a:extLst>
          </p:cNvPr>
          <p:cNvGrpSpPr/>
          <p:nvPr/>
        </p:nvGrpSpPr>
        <p:grpSpPr>
          <a:xfrm>
            <a:off x="1851442" y="5047913"/>
            <a:ext cx="1986248" cy="916813"/>
            <a:chOff x="6533674" y="3357955"/>
            <a:chExt cx="1785368" cy="916813"/>
          </a:xfrm>
          <a:noFill/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94EA2693-294A-4524-9802-4B534703961A}"/>
                </a:ext>
              </a:extLst>
            </p:cNvPr>
            <p:cNvSpPr txBox="1"/>
            <p:nvPr/>
          </p:nvSpPr>
          <p:spPr>
            <a:xfrm>
              <a:off x="6533674" y="3628437"/>
              <a:ext cx="1785368" cy="646331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6D0567AF-9BF3-4D70-B3A2-DE7FE7DA0098}"/>
                </a:ext>
              </a:extLst>
            </p:cNvPr>
            <p:cNvSpPr txBox="1"/>
            <p:nvPr/>
          </p:nvSpPr>
          <p:spPr>
            <a:xfrm>
              <a:off x="6533674" y="3357955"/>
              <a:ext cx="1785368" cy="276999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pic>
        <p:nvPicPr>
          <p:cNvPr id="47" name="그림 4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5695" y="1024225"/>
            <a:ext cx="3737470" cy="4816239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784" y="1167961"/>
            <a:ext cx="4883782" cy="4672503"/>
          </a:xfrm>
          <a:prstGeom prst="rect">
            <a:avLst/>
          </a:prstGeom>
        </p:spPr>
      </p:pic>
      <p:pic>
        <p:nvPicPr>
          <p:cNvPr id="49" name="그림 4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6457" y="2325205"/>
            <a:ext cx="2358014" cy="2358014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8F589E5D-A764-4232-8C18-B1E4FCDB78DD}"/>
              </a:ext>
            </a:extLst>
          </p:cNvPr>
          <p:cNvSpPr/>
          <p:nvPr/>
        </p:nvSpPr>
        <p:spPr>
          <a:xfrm>
            <a:off x="611103" y="430957"/>
            <a:ext cx="2943434" cy="754053"/>
          </a:xfrm>
          <a:prstGeom prst="rect">
            <a:avLst/>
          </a:prstGeom>
        </p:spPr>
        <p:txBody>
          <a:bodyPr wrap="none" lIns="91440" tIns="45720" rIns="91440" bIns="45720" anchor="t">
            <a:spAutoFit/>
          </a:bodyPr>
          <a:lstStyle/>
          <a:p>
            <a:r>
              <a:rPr lang="ko-KR" altLang="en-US" sz="4300" b="1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/>
              </a:rPr>
              <a:t>이동 메커니즘</a:t>
            </a:r>
            <a:endParaRPr lang="ko-KR" altLang="en-US" sz="4300" dirty="0">
              <a:latin typeface="배달의민족 주아" panose="02020603020101020101" pitchFamily="18" charset="-127"/>
              <a:ea typeface="배달의민족 주아" panose="02020603020101020101" pitchFamily="18" charset="-127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69045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541</TotalTime>
  <Words>218</Words>
  <Application>Microsoft Office PowerPoint</Application>
  <PresentationFormat>와이드스크린</PresentationFormat>
  <Paragraphs>80</Paragraphs>
  <Slides>15</Slides>
  <Notes>14</Notes>
  <HiddenSlides>0</HiddenSlides>
  <MMClips>3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2" baseType="lpstr">
      <vt:lpstr>HY울릉도M</vt:lpstr>
      <vt:lpstr>맑은 고딕</vt:lpstr>
      <vt:lpstr>배달의민족 주아</vt:lpstr>
      <vt:lpstr>휴먼엑스포</vt:lpstr>
      <vt:lpstr>Arial</vt:lpstr>
      <vt:lpstr>Candara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Section Break Section Break</dc:title>
  <dc:creator>w</dc:creator>
  <cp:lastModifiedBy>w</cp:lastModifiedBy>
  <cp:revision>243</cp:revision>
  <dcterms:created xsi:type="dcterms:W3CDTF">2020-10-30T05:04:25Z</dcterms:created>
  <dcterms:modified xsi:type="dcterms:W3CDTF">2020-11-02T01:13:35Z</dcterms:modified>
</cp:coreProperties>
</file>

<file path=docProps/thumbnail.jpeg>
</file>